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B0CA5-8FC2-29B9-0BDC-AA1228C5366A}" name="Guest User" initials="GU" userId="S::urn:spo:tenantanon#a687a7bf-02db-43df-bcbb-e7a8bda611a2::" providerId="AD"/>
  <p188:author id="{5314A8B9-5BFA-2FB8-9F85-EAF8F3CC0E86}" name="arunee heron" initials="ah" userId="7be9b0fbf46bce8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B1A7"/>
    <a:srgbClr val="FFE0DE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9DFB6-0797-2C74-B15D-B14A1C96837E}" v="58" dt="2025-07-12T01:14:55.192"/>
    <p1510:client id="{129C91DA-78EC-E451-2DFF-3DBCC08006B3}" v="35" dt="2025-07-12T02:58:04.168"/>
    <p1510:client id="{20461C84-097B-7E76-DA3C-2911C00199A7}" v="20" dt="2025-07-12T00:29:09.928"/>
    <p1510:client id="{230B0D90-FF83-3D71-AFCC-25D2B07061A1}" v="2" dt="2025-07-11T23:49:38.182"/>
    <p1510:client id="{253FA78A-7D70-E212-D245-74889E1F17A3}" v="35" dt="2025-07-12T03:31:10.141"/>
    <p1510:client id="{2782952C-2716-5B0F-5040-C91A780986B3}" v="54" dt="2025-07-12T01:22:12.311"/>
    <p1510:client id="{4880D525-0E0F-1596-5D08-18B079A867FC}" v="131" dt="2025-07-12T02:29:00.503"/>
    <p1510:client id="{6C32337D-068E-07DD-4D51-DD6607AABA00}" v="9" dt="2025-07-11T23:59:43.577"/>
    <p1510:client id="{AC464640-3DB1-0BC8-0869-EAA06887B852}" v="4" dt="2025-07-11T23:32:05.097"/>
    <p1510:client id="{B528CA64-A2AF-CAD9-93D4-D7864CAB3EF9}" v="7" dt="2025-07-11T23:41:48.2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a687a7bf-02db-43df-bcbb-e7a8bda611a2::" providerId="AD" clId="Web-{2782952C-2716-5B0F-5040-C91A780986B3}"/>
    <pc:docChg chg="modSld">
      <pc:chgData name="Guest User" userId="S::urn:spo:tenantanon#a687a7bf-02db-43df-bcbb-e7a8bda611a2::" providerId="AD" clId="Web-{2782952C-2716-5B0F-5040-C91A780986B3}" dt="2025-07-12T01:22:11.796" v="95"/>
      <pc:docMkLst>
        <pc:docMk/>
      </pc:docMkLst>
      <pc:sldChg chg="modSp modCm">
        <pc:chgData name="Guest User" userId="S::urn:spo:tenantanon#a687a7bf-02db-43df-bcbb-e7a8bda611a2::" providerId="AD" clId="Web-{2782952C-2716-5B0F-5040-C91A780986B3}" dt="2025-07-12T01:22:11.796" v="95"/>
        <pc:sldMkLst>
          <pc:docMk/>
          <pc:sldMk cId="995862997" sldId="264"/>
        </pc:sldMkLst>
        <pc:graphicFrameChg chg="mod modGraphic">
          <ac:chgData name="Guest User" userId="S::urn:spo:tenantanon#a687a7bf-02db-43df-bcbb-e7a8bda611a2::" providerId="AD" clId="Web-{2782952C-2716-5B0F-5040-C91A780986B3}" dt="2025-07-12T01:22:11.796" v="95"/>
          <ac:graphicFrameMkLst>
            <pc:docMk/>
            <pc:sldMk cId="995862997" sldId="264"/>
            <ac:graphicFrameMk id="13" creationId="{AC41A0C8-03F5-3091-9878-7CC3C1938A7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2782952C-2716-5B0F-5040-C91A780986B3}" dt="2025-07-12T01:22:11.764" v="94"/>
              <pc2:cmMkLst xmlns:pc2="http://schemas.microsoft.com/office/powerpoint/2019/9/main/command">
                <pc:docMk/>
                <pc:sldMk cId="995862997" sldId="264"/>
                <pc2:cmMk id="{BDE3C32E-C0E7-4F0C-A707-E355CB9C629A}"/>
              </pc2:cmMkLst>
            </pc226:cmChg>
          </p:ext>
        </pc:extLst>
      </pc:sldChg>
    </pc:docChg>
  </pc:docChgLst>
  <pc:docChgLst>
    <pc:chgData name="Guest User" userId="S::urn:spo:tenantanon#a687a7bf-02db-43df-bcbb-e7a8bda611a2::" providerId="AD" clId="Web-{0D09DFB6-0797-2C74-B15D-B14A1C96837E}"/>
    <pc:docChg chg="modSld">
      <pc:chgData name="Guest User" userId="S::urn:spo:tenantanon#a687a7bf-02db-43df-bcbb-e7a8bda611a2::" providerId="AD" clId="Web-{0D09DFB6-0797-2C74-B15D-B14A1C96837E}" dt="2025-07-12T01:14:44.364" v="42"/>
      <pc:docMkLst>
        <pc:docMk/>
      </pc:docMkLst>
      <pc:sldChg chg="modSp">
        <pc:chgData name="Guest User" userId="S::urn:spo:tenantanon#a687a7bf-02db-43df-bcbb-e7a8bda611a2::" providerId="AD" clId="Web-{0D09DFB6-0797-2C74-B15D-B14A1C96837E}" dt="2025-07-12T00:59:41.383" v="9" actId="20577"/>
        <pc:sldMkLst>
          <pc:docMk/>
          <pc:sldMk cId="914692452" sldId="263"/>
        </pc:sldMkLst>
        <pc:spChg chg="mod">
          <ac:chgData name="Guest User" userId="S::urn:spo:tenantanon#a687a7bf-02db-43df-bcbb-e7a8bda611a2::" providerId="AD" clId="Web-{0D09DFB6-0797-2C74-B15D-B14A1C96837E}" dt="2025-07-12T00:36:31.136" v="0" actId="20577"/>
          <ac:spMkLst>
            <pc:docMk/>
            <pc:sldMk cId="914692452" sldId="263"/>
            <ac:spMk id="7" creationId="{6EA26C8B-12EF-FCCC-59E5-8F42AABA90F0}"/>
          </ac:spMkLst>
        </pc:spChg>
        <pc:spChg chg="mod">
          <ac:chgData name="Guest User" userId="S::urn:spo:tenantanon#a687a7bf-02db-43df-bcbb-e7a8bda611a2::" providerId="AD" clId="Web-{0D09DFB6-0797-2C74-B15D-B14A1C96837E}" dt="2025-07-12T00:59:41.383" v="9" actId="20577"/>
          <ac:spMkLst>
            <pc:docMk/>
            <pc:sldMk cId="914692452" sldId="263"/>
            <ac:spMk id="12" creationId="{B4D63397-AFEC-CE38-E6DF-60CC1ECB42BA}"/>
          </ac:spMkLst>
        </pc:spChg>
      </pc:sldChg>
      <pc:sldChg chg="modSp">
        <pc:chgData name="Guest User" userId="S::urn:spo:tenantanon#a687a7bf-02db-43df-bcbb-e7a8bda611a2::" providerId="AD" clId="Web-{0D09DFB6-0797-2C74-B15D-B14A1C96837E}" dt="2025-07-12T01:14:44.364" v="42"/>
        <pc:sldMkLst>
          <pc:docMk/>
          <pc:sldMk cId="995862997" sldId="264"/>
        </pc:sldMkLst>
        <pc:spChg chg="mod">
          <ac:chgData name="Guest User" userId="S::urn:spo:tenantanon#a687a7bf-02db-43df-bcbb-e7a8bda611a2::" providerId="AD" clId="Web-{0D09DFB6-0797-2C74-B15D-B14A1C96837E}" dt="2025-07-12T01:01:27.667" v="11" actId="20577"/>
          <ac:spMkLst>
            <pc:docMk/>
            <pc:sldMk cId="995862997" sldId="264"/>
            <ac:spMk id="5" creationId="{94F197E1-B0F0-7FF7-99E1-BCF272EE5C16}"/>
          </ac:spMkLst>
        </pc:spChg>
        <pc:graphicFrameChg chg="mod modGraphic">
          <ac:chgData name="Guest User" userId="S::urn:spo:tenantanon#a687a7bf-02db-43df-bcbb-e7a8bda611a2::" providerId="AD" clId="Web-{0D09DFB6-0797-2C74-B15D-B14A1C96837E}" dt="2025-07-12T01:10:40.748" v="41"/>
          <ac:graphicFrameMkLst>
            <pc:docMk/>
            <pc:sldMk cId="995862997" sldId="264"/>
            <ac:graphicFrameMk id="6" creationId="{39FA3BB3-3E0D-EFFD-28E6-859E4C605B8E}"/>
          </ac:graphicFrameMkLst>
        </pc:graphicFrameChg>
        <pc:graphicFrameChg chg="mod modGraphic">
          <ac:chgData name="Guest User" userId="S::urn:spo:tenantanon#a687a7bf-02db-43df-bcbb-e7a8bda611a2::" providerId="AD" clId="Web-{0D09DFB6-0797-2C74-B15D-B14A1C96837E}" dt="2025-07-12T01:14:44.364" v="42"/>
          <ac:graphicFrameMkLst>
            <pc:docMk/>
            <pc:sldMk cId="995862997" sldId="264"/>
            <ac:graphicFrameMk id="13" creationId="{AC41A0C8-03F5-3091-9878-7CC3C1938A74}"/>
          </ac:graphicFrameMkLst>
        </pc:graphicFrameChg>
      </pc:sldChg>
    </pc:docChg>
  </pc:docChgLst>
  <pc:docChgLst>
    <pc:chgData name="Guest User" userId="S::urn:spo:tenantanon#a687a7bf-02db-43df-bcbb-e7a8bda611a2::" providerId="AD" clId="Web-{4880D525-0E0F-1596-5D08-18B079A867FC}"/>
    <pc:docChg chg="modSld">
      <pc:chgData name="Guest User" userId="S::urn:spo:tenantanon#a687a7bf-02db-43df-bcbb-e7a8bda611a2::" providerId="AD" clId="Web-{4880D525-0E0F-1596-5D08-18B079A867FC}" dt="2025-07-12T02:28:50.691" v="114" actId="20577"/>
      <pc:docMkLst>
        <pc:docMk/>
      </pc:docMkLst>
      <pc:sldChg chg="modSp modCm">
        <pc:chgData name="Guest User" userId="S::urn:spo:tenantanon#a687a7bf-02db-43df-bcbb-e7a8bda611a2::" providerId="AD" clId="Web-{4880D525-0E0F-1596-5D08-18B079A867FC}" dt="2025-07-12T01:41:05.584" v="60"/>
        <pc:sldMkLst>
          <pc:docMk/>
          <pc:sldMk cId="995862997" sldId="264"/>
        </pc:sldMkLst>
        <pc:graphicFrameChg chg="mod modGraphic">
          <ac:chgData name="Guest User" userId="S::urn:spo:tenantanon#a687a7bf-02db-43df-bcbb-e7a8bda611a2::" providerId="AD" clId="Web-{4880D525-0E0F-1596-5D08-18B079A867FC}" dt="2025-07-12T01:41:05.584" v="60"/>
          <ac:graphicFrameMkLst>
            <pc:docMk/>
            <pc:sldMk cId="995862997" sldId="264"/>
            <ac:graphicFrameMk id="13" creationId="{AC41A0C8-03F5-3091-9878-7CC3C1938A7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4880D525-0E0F-1596-5D08-18B079A867FC}" dt="2025-07-12T01:41:05.568" v="59"/>
              <pc2:cmMkLst xmlns:pc2="http://schemas.microsoft.com/office/powerpoint/2019/9/main/command">
                <pc:docMk/>
                <pc:sldMk cId="995862997" sldId="264"/>
                <pc2:cmMk id="{0C651BA5-59C0-45F3-96C6-2B1437FB5522}"/>
              </pc2:cmMkLst>
            </pc226:cmChg>
          </p:ext>
        </pc:extLst>
      </pc:sldChg>
      <pc:sldChg chg="modSp modCm">
        <pc:chgData name="Guest User" userId="S::urn:spo:tenantanon#a687a7bf-02db-43df-bcbb-e7a8bda611a2::" providerId="AD" clId="Web-{4880D525-0E0F-1596-5D08-18B079A867FC}" dt="2025-07-12T01:52:17.370" v="66" actId="20577"/>
        <pc:sldMkLst>
          <pc:docMk/>
          <pc:sldMk cId="523445048" sldId="265"/>
        </pc:sldMkLst>
        <pc:spChg chg="mod">
          <ac:chgData name="Guest User" userId="S::urn:spo:tenantanon#a687a7bf-02db-43df-bcbb-e7a8bda611a2::" providerId="AD" clId="Web-{4880D525-0E0F-1596-5D08-18B079A867FC}" dt="2025-07-12T01:52:17.370" v="66" actId="20577"/>
          <ac:spMkLst>
            <pc:docMk/>
            <pc:sldMk cId="523445048" sldId="265"/>
            <ac:spMk id="6" creationId="{F6D8B46B-0BE1-1D46-8D1A-0EB077EECAB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4880D525-0E0F-1596-5D08-18B079A867FC}" dt="2025-07-12T01:52:11.308" v="65" actId="20577"/>
              <pc2:cmMkLst xmlns:pc2="http://schemas.microsoft.com/office/powerpoint/2019/9/main/command">
                <pc:docMk/>
                <pc:sldMk cId="523445048" sldId="265"/>
                <pc2:cmMk id="{C7CBE273-E0F5-4B53-990A-D981AF7842DB}"/>
              </pc2:cmMkLst>
            </pc226:cmChg>
          </p:ext>
        </pc:extLst>
      </pc:sldChg>
      <pc:sldChg chg="modSp">
        <pc:chgData name="Guest User" userId="S::urn:spo:tenantanon#a687a7bf-02db-43df-bcbb-e7a8bda611a2::" providerId="AD" clId="Web-{4880D525-0E0F-1596-5D08-18B079A867FC}" dt="2025-07-12T01:46:30.524" v="64" actId="20577"/>
        <pc:sldMkLst>
          <pc:docMk/>
          <pc:sldMk cId="348575063" sldId="266"/>
        </pc:sldMkLst>
        <pc:spChg chg="mod">
          <ac:chgData name="Guest User" userId="S::urn:spo:tenantanon#a687a7bf-02db-43df-bcbb-e7a8bda611a2::" providerId="AD" clId="Web-{4880D525-0E0F-1596-5D08-18B079A867FC}" dt="2025-07-12T01:46:30.524" v="64" actId="20577"/>
          <ac:spMkLst>
            <pc:docMk/>
            <pc:sldMk cId="348575063" sldId="266"/>
            <ac:spMk id="6" creationId="{1273C123-51AA-6637-F518-A57026A21BCF}"/>
          </ac:spMkLst>
        </pc:spChg>
      </pc:sldChg>
      <pc:sldChg chg="modSp">
        <pc:chgData name="Guest User" userId="S::urn:spo:tenantanon#a687a7bf-02db-43df-bcbb-e7a8bda611a2::" providerId="AD" clId="Web-{4880D525-0E0F-1596-5D08-18B079A867FC}" dt="2025-07-12T02:28:50.691" v="114" actId="20577"/>
        <pc:sldMkLst>
          <pc:docMk/>
          <pc:sldMk cId="813766417" sldId="267"/>
        </pc:sldMkLst>
        <pc:spChg chg="mod">
          <ac:chgData name="Guest User" userId="S::urn:spo:tenantanon#a687a7bf-02db-43df-bcbb-e7a8bda611a2::" providerId="AD" clId="Web-{4880D525-0E0F-1596-5D08-18B079A867FC}" dt="2025-07-12T01:55:59.637" v="69" actId="20577"/>
          <ac:spMkLst>
            <pc:docMk/>
            <pc:sldMk cId="813766417" sldId="267"/>
            <ac:spMk id="2" creationId="{A262C41E-F276-1B8E-77E8-74161E52CADF}"/>
          </ac:spMkLst>
        </pc:spChg>
        <pc:spChg chg="mod">
          <ac:chgData name="Guest User" userId="S::urn:spo:tenantanon#a687a7bf-02db-43df-bcbb-e7a8bda611a2::" providerId="AD" clId="Web-{4880D525-0E0F-1596-5D08-18B079A867FC}" dt="2025-07-12T02:28:50.691" v="114" actId="20577"/>
          <ac:spMkLst>
            <pc:docMk/>
            <pc:sldMk cId="813766417" sldId="267"/>
            <ac:spMk id="12" creationId="{2E78A2DA-C013-2EF8-D40E-9BD992019DFB}"/>
          </ac:spMkLst>
        </pc:spChg>
        <pc:spChg chg="mod">
          <ac:chgData name="Guest User" userId="S::urn:spo:tenantanon#a687a7bf-02db-43df-bcbb-e7a8bda611a2::" providerId="AD" clId="Web-{4880D525-0E0F-1596-5D08-18B079A867FC}" dt="2025-07-12T02:28:22.847" v="113" actId="20577"/>
          <ac:spMkLst>
            <pc:docMk/>
            <pc:sldMk cId="813766417" sldId="267"/>
            <ac:spMk id="13" creationId="{35C884C3-8FCF-D46D-3814-F92600FF0AC2}"/>
          </ac:spMkLst>
        </pc:spChg>
      </pc:sldChg>
    </pc:docChg>
  </pc:docChgLst>
  <pc:docChgLst>
    <pc:chgData name="Guest User" userId="S::urn:spo:tenantanon#a687a7bf-02db-43df-bcbb-e7a8bda611a2::" providerId="AD" clId="Web-{230B0D90-FF83-3D71-AFCC-25D2B07061A1}"/>
    <pc:docChg chg="modSld">
      <pc:chgData name="Guest User" userId="S::urn:spo:tenantanon#a687a7bf-02db-43df-bcbb-e7a8bda611a2::" providerId="AD" clId="Web-{230B0D90-FF83-3D71-AFCC-25D2B07061A1}" dt="2025-07-11T23:49:59.262" v="5" actId="20577"/>
      <pc:docMkLst>
        <pc:docMk/>
      </pc:docMkLst>
      <pc:sldChg chg="modSp modCm">
        <pc:chgData name="Guest User" userId="S::urn:spo:tenantanon#a687a7bf-02db-43df-bcbb-e7a8bda611a2::" providerId="AD" clId="Web-{230B0D90-FF83-3D71-AFCC-25D2B07061A1}" dt="2025-07-11T23:49:59.262" v="5" actId="20577"/>
        <pc:sldMkLst>
          <pc:docMk/>
          <pc:sldMk cId="1801805063" sldId="260"/>
        </pc:sldMkLst>
        <pc:spChg chg="mod">
          <ac:chgData name="Guest User" userId="S::urn:spo:tenantanon#a687a7bf-02db-43df-bcbb-e7a8bda611a2::" providerId="AD" clId="Web-{230B0D90-FF83-3D71-AFCC-25D2B07061A1}" dt="2025-07-11T23:49:59.262" v="5" actId="20577"/>
          <ac:spMkLst>
            <pc:docMk/>
            <pc:sldMk cId="1801805063" sldId="260"/>
            <ac:spMk id="16" creationId="{6773D6C5-5FB4-D831-7E1C-8F598DAD82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230B0D90-FF83-3D71-AFCC-25D2B07061A1}" dt="2025-07-11T23:49:59.262" v="5" actId="20577"/>
              <pc2:cmMkLst xmlns:pc2="http://schemas.microsoft.com/office/powerpoint/2019/9/main/command">
                <pc:docMk/>
                <pc:sldMk cId="1801805063" sldId="260"/>
                <pc2:cmMk id="{58FC02FF-9582-4E40-93AF-730B594907EB}"/>
              </pc2:cmMkLst>
            </pc226:cmChg>
          </p:ext>
        </pc:extLst>
      </pc:sldChg>
    </pc:docChg>
  </pc:docChgLst>
  <pc:docChgLst>
    <pc:chgData name="Guest User" userId="S::urn:spo:tenantanon#a687a7bf-02db-43df-bcbb-e7a8bda611a2::" providerId="AD" clId="Web-{20461C84-097B-7E76-DA3C-2911C00199A7}"/>
    <pc:docChg chg="modSld">
      <pc:chgData name="Guest User" userId="S::urn:spo:tenantanon#a687a7bf-02db-43df-bcbb-e7a8bda611a2::" providerId="AD" clId="Web-{20461C84-097B-7E76-DA3C-2911C00199A7}" dt="2025-07-12T00:29:09.928" v="16" actId="20577"/>
      <pc:docMkLst>
        <pc:docMk/>
      </pc:docMkLst>
      <pc:sldChg chg="modSp">
        <pc:chgData name="Guest User" userId="S::urn:spo:tenantanon#a687a7bf-02db-43df-bcbb-e7a8bda611a2::" providerId="AD" clId="Web-{20461C84-097B-7E76-DA3C-2911C00199A7}" dt="2025-07-12T00:24:55.890" v="13" actId="14100"/>
        <pc:sldMkLst>
          <pc:docMk/>
          <pc:sldMk cId="1801805063" sldId="260"/>
        </pc:sldMkLst>
        <pc:spChg chg="mod">
          <ac:chgData name="Guest User" userId="S::urn:spo:tenantanon#a687a7bf-02db-43df-bcbb-e7a8bda611a2::" providerId="AD" clId="Web-{20461C84-097B-7E76-DA3C-2911C00199A7}" dt="2025-07-12T00:24:55.890" v="13" actId="14100"/>
          <ac:spMkLst>
            <pc:docMk/>
            <pc:sldMk cId="1801805063" sldId="260"/>
            <ac:spMk id="5" creationId="{19FC2CBA-6173-7ED1-13E6-A7FF59505DDA}"/>
          </ac:spMkLst>
        </pc:spChg>
      </pc:sldChg>
      <pc:sldChg chg="modSp">
        <pc:chgData name="Guest User" userId="S::urn:spo:tenantanon#a687a7bf-02db-43df-bcbb-e7a8bda611a2::" providerId="AD" clId="Web-{20461C84-097B-7E76-DA3C-2911C00199A7}" dt="2025-07-12T00:29:09.928" v="16" actId="20577"/>
        <pc:sldMkLst>
          <pc:docMk/>
          <pc:sldMk cId="2498837365" sldId="262"/>
        </pc:sldMkLst>
        <pc:spChg chg="mod">
          <ac:chgData name="Guest User" userId="S::urn:spo:tenantanon#a687a7bf-02db-43df-bcbb-e7a8bda611a2::" providerId="AD" clId="Web-{20461C84-097B-7E76-DA3C-2911C00199A7}" dt="2025-07-12T00:29:09.928" v="16" actId="20577"/>
          <ac:spMkLst>
            <pc:docMk/>
            <pc:sldMk cId="2498837365" sldId="262"/>
            <ac:spMk id="8" creationId="{3FB92474-FB48-891E-89CA-6F9314DFB610}"/>
          </ac:spMkLst>
        </pc:spChg>
        <pc:spChg chg="mod">
          <ac:chgData name="Guest User" userId="S::urn:spo:tenantanon#a687a7bf-02db-43df-bcbb-e7a8bda611a2::" providerId="AD" clId="Web-{20461C84-097B-7E76-DA3C-2911C00199A7}" dt="2025-07-12T00:29:06.897" v="15" actId="20577"/>
          <ac:spMkLst>
            <pc:docMk/>
            <pc:sldMk cId="2498837365" sldId="262"/>
            <ac:spMk id="11" creationId="{1A073A23-1F7B-B5AE-8EE2-D6103179E74E}"/>
          </ac:spMkLst>
        </pc:spChg>
      </pc:sldChg>
    </pc:docChg>
  </pc:docChgLst>
  <pc:docChgLst>
    <pc:chgData name="Guest User" userId="S::urn:spo:tenantanon#a687a7bf-02db-43df-bcbb-e7a8bda611a2::" providerId="AD" clId="Web-{AC464640-3DB1-0BC8-0869-EAA06887B852}"/>
    <pc:docChg chg="mod modSld">
      <pc:chgData name="Guest User" userId="S::urn:spo:tenantanon#a687a7bf-02db-43df-bcbb-e7a8bda611a2::" providerId="AD" clId="Web-{AC464640-3DB1-0BC8-0869-EAA06887B852}" dt="2025-07-11T23:32:05.097" v="2" actId="20577"/>
      <pc:docMkLst>
        <pc:docMk/>
      </pc:docMkLst>
      <pc:sldChg chg="modSp">
        <pc:chgData name="Guest User" userId="S::urn:spo:tenantanon#a687a7bf-02db-43df-bcbb-e7a8bda611a2::" providerId="AD" clId="Web-{AC464640-3DB1-0BC8-0869-EAA06887B852}" dt="2025-07-11T23:32:05.097" v="2" actId="20577"/>
        <pc:sldMkLst>
          <pc:docMk/>
          <pc:sldMk cId="3062177363" sldId="257"/>
        </pc:sldMkLst>
        <pc:spChg chg="mod">
          <ac:chgData name="Guest User" userId="S::urn:spo:tenantanon#a687a7bf-02db-43df-bcbb-e7a8bda611a2::" providerId="AD" clId="Web-{AC464640-3DB1-0BC8-0869-EAA06887B852}" dt="2025-07-11T23:32:05.097" v="2" actId="20577"/>
          <ac:spMkLst>
            <pc:docMk/>
            <pc:sldMk cId="3062177363" sldId="257"/>
            <ac:spMk id="9" creationId="{6AB4FED3-60EB-7139-58C8-875ACE1B40C7}"/>
          </ac:spMkLst>
        </pc:spChg>
      </pc:sldChg>
    </pc:docChg>
  </pc:docChgLst>
  <pc:docChgLst>
    <pc:chgData name="Guest User" userId="S::urn:spo:tenantanon#a687a7bf-02db-43df-bcbb-e7a8bda611a2::" providerId="AD" clId="Web-{6C32337D-068E-07DD-4D51-DD6607AABA00}"/>
    <pc:docChg chg="modSld">
      <pc:chgData name="Guest User" userId="S::urn:spo:tenantanon#a687a7bf-02db-43df-bcbb-e7a8bda611a2::" providerId="AD" clId="Web-{6C32337D-068E-07DD-4D51-DD6607AABA00}" dt="2025-07-11T23:59:43.577" v="16" actId="14100"/>
      <pc:docMkLst>
        <pc:docMk/>
      </pc:docMkLst>
      <pc:sldChg chg="modSp">
        <pc:chgData name="Guest User" userId="S::urn:spo:tenantanon#a687a7bf-02db-43df-bcbb-e7a8bda611a2::" providerId="AD" clId="Web-{6C32337D-068E-07DD-4D51-DD6607AABA00}" dt="2025-07-11T23:55:23.977" v="15" actId="20577"/>
        <pc:sldMkLst>
          <pc:docMk/>
          <pc:sldMk cId="2072550436" sldId="259"/>
        </pc:sldMkLst>
        <pc:spChg chg="mod">
          <ac:chgData name="Guest User" userId="S::urn:spo:tenantanon#a687a7bf-02db-43df-bcbb-e7a8bda611a2::" providerId="AD" clId="Web-{6C32337D-068E-07DD-4D51-DD6607AABA00}" dt="2025-07-11T23:55:23.977" v="15" actId="20577"/>
          <ac:spMkLst>
            <pc:docMk/>
            <pc:sldMk cId="2072550436" sldId="259"/>
            <ac:spMk id="9" creationId="{DB115C5B-71C7-EF45-F4C5-BD2172CF2472}"/>
          </ac:spMkLst>
        </pc:spChg>
      </pc:sldChg>
      <pc:sldChg chg="modSp modCm">
        <pc:chgData name="Guest User" userId="S::urn:spo:tenantanon#a687a7bf-02db-43df-bcbb-e7a8bda611a2::" providerId="AD" clId="Web-{6C32337D-068E-07DD-4D51-DD6607AABA00}" dt="2025-07-11T23:51:39.033" v="12" actId="20577"/>
        <pc:sldMkLst>
          <pc:docMk/>
          <pc:sldMk cId="1801805063" sldId="260"/>
        </pc:sldMkLst>
        <pc:spChg chg="mod">
          <ac:chgData name="Guest User" userId="S::urn:spo:tenantanon#a687a7bf-02db-43df-bcbb-e7a8bda611a2::" providerId="AD" clId="Web-{6C32337D-068E-07DD-4D51-DD6607AABA00}" dt="2025-07-11T23:51:39.033" v="12" actId="20577"/>
          <ac:spMkLst>
            <pc:docMk/>
            <pc:sldMk cId="1801805063" sldId="260"/>
            <ac:spMk id="16" creationId="{6773D6C5-5FB4-D831-7E1C-8F598DAD82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6C32337D-068E-07DD-4D51-DD6607AABA00}" dt="2025-07-11T23:50:51.548" v="11" actId="20577"/>
              <pc2:cmMkLst xmlns:pc2="http://schemas.microsoft.com/office/powerpoint/2019/9/main/command">
                <pc:docMk/>
                <pc:sldMk cId="1801805063" sldId="260"/>
                <pc2:cmMk id="{58FC02FF-9582-4E40-93AF-730B594907EB}"/>
              </pc2:cmMkLst>
            </pc226:cmChg>
          </p:ext>
        </pc:extLst>
      </pc:sldChg>
      <pc:sldChg chg="modSp">
        <pc:chgData name="Guest User" userId="S::urn:spo:tenantanon#a687a7bf-02db-43df-bcbb-e7a8bda611a2::" providerId="AD" clId="Web-{6C32337D-068E-07DD-4D51-DD6607AABA00}" dt="2025-07-11T23:59:43.577" v="16" actId="14100"/>
        <pc:sldMkLst>
          <pc:docMk/>
          <pc:sldMk cId="446523707" sldId="261"/>
        </pc:sldMkLst>
        <pc:spChg chg="mod">
          <ac:chgData name="Guest User" userId="S::urn:spo:tenantanon#a687a7bf-02db-43df-bcbb-e7a8bda611a2::" providerId="AD" clId="Web-{6C32337D-068E-07DD-4D51-DD6607AABA00}" dt="2025-07-11T23:59:43.577" v="16" actId="14100"/>
          <ac:spMkLst>
            <pc:docMk/>
            <pc:sldMk cId="446523707" sldId="261"/>
            <ac:spMk id="5" creationId="{939446A1-A3DD-FE64-3850-11706ACA1268}"/>
          </ac:spMkLst>
        </pc:spChg>
      </pc:sldChg>
    </pc:docChg>
  </pc:docChgLst>
  <pc:docChgLst>
    <pc:chgData name="Guest User" userId="S::urn:spo:tenantanon#a687a7bf-02db-43df-bcbb-e7a8bda611a2::" providerId="AD" clId="Web-{253FA78A-7D70-E212-D245-74889E1F17A3}"/>
    <pc:docChg chg="modSld">
      <pc:chgData name="Guest User" userId="S::urn:spo:tenantanon#a687a7bf-02db-43df-bcbb-e7a8bda611a2::" providerId="AD" clId="Web-{253FA78A-7D70-E212-D245-74889E1F17A3}" dt="2025-07-12T03:30:42.062" v="37" actId="20577"/>
      <pc:docMkLst>
        <pc:docMk/>
      </pc:docMkLst>
      <pc:sldChg chg="modSp modCm">
        <pc:chgData name="Guest User" userId="S::urn:spo:tenantanon#a687a7bf-02db-43df-bcbb-e7a8bda611a2::" providerId="AD" clId="Web-{253FA78A-7D70-E212-D245-74889E1F17A3}" dt="2025-07-12T03:03:15.669" v="21" actId="20577"/>
        <pc:sldMkLst>
          <pc:docMk/>
          <pc:sldMk cId="813766417" sldId="267"/>
        </pc:sldMkLst>
        <pc:spChg chg="mod">
          <ac:chgData name="Guest User" userId="S::urn:spo:tenantanon#a687a7bf-02db-43df-bcbb-e7a8bda611a2::" providerId="AD" clId="Web-{253FA78A-7D70-E212-D245-74889E1F17A3}" dt="2025-07-12T03:03:08.903" v="20" actId="20577"/>
          <ac:spMkLst>
            <pc:docMk/>
            <pc:sldMk cId="813766417" sldId="267"/>
            <ac:spMk id="12" creationId="{2E78A2DA-C013-2EF8-D40E-9BD992019DFB}"/>
          </ac:spMkLst>
        </pc:spChg>
        <pc:spChg chg="mod">
          <ac:chgData name="Guest User" userId="S::urn:spo:tenantanon#a687a7bf-02db-43df-bcbb-e7a8bda611a2::" providerId="AD" clId="Web-{253FA78A-7D70-E212-D245-74889E1F17A3}" dt="2025-07-12T03:03:15.669" v="21" actId="20577"/>
          <ac:spMkLst>
            <pc:docMk/>
            <pc:sldMk cId="813766417" sldId="267"/>
            <ac:spMk id="13" creationId="{35C884C3-8FCF-D46D-3814-F92600FF0AC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253FA78A-7D70-E212-D245-74889E1F17A3}" dt="2025-07-12T03:03:15.669" v="21" actId="20577"/>
              <pc2:cmMkLst xmlns:pc2="http://schemas.microsoft.com/office/powerpoint/2019/9/main/command">
                <pc:docMk/>
                <pc:sldMk cId="813766417" sldId="267"/>
                <pc2:cmMk id="{1F1D37A8-B4D3-40D4-8975-FF1DE6B09FE0}"/>
              </pc2:cmMkLst>
            </pc226:cmChg>
          </p:ext>
        </pc:extLst>
      </pc:sldChg>
      <pc:sldChg chg="modSp">
        <pc:chgData name="Guest User" userId="S::urn:spo:tenantanon#a687a7bf-02db-43df-bcbb-e7a8bda611a2::" providerId="AD" clId="Web-{253FA78A-7D70-E212-D245-74889E1F17A3}" dt="2025-07-12T03:16:14.503" v="24" actId="20577"/>
        <pc:sldMkLst>
          <pc:docMk/>
          <pc:sldMk cId="3805157865" sldId="268"/>
        </pc:sldMkLst>
        <pc:spChg chg="mod">
          <ac:chgData name="Guest User" userId="S::urn:spo:tenantanon#a687a7bf-02db-43df-bcbb-e7a8bda611a2::" providerId="AD" clId="Web-{253FA78A-7D70-E212-D245-74889E1F17A3}" dt="2025-07-12T03:16:14.503" v="24" actId="20577"/>
          <ac:spMkLst>
            <pc:docMk/>
            <pc:sldMk cId="3805157865" sldId="268"/>
            <ac:spMk id="7" creationId="{372F0B73-28FE-0457-F8C3-DAC6D1459E80}"/>
          </ac:spMkLst>
        </pc:spChg>
      </pc:sldChg>
      <pc:sldChg chg="modSp">
        <pc:chgData name="Guest User" userId="S::urn:spo:tenantanon#a687a7bf-02db-43df-bcbb-e7a8bda611a2::" providerId="AD" clId="Web-{253FA78A-7D70-E212-D245-74889E1F17A3}" dt="2025-07-12T03:20:50.545" v="29" actId="20577"/>
        <pc:sldMkLst>
          <pc:docMk/>
          <pc:sldMk cId="2633033043" sldId="269"/>
        </pc:sldMkLst>
        <pc:spChg chg="mod">
          <ac:chgData name="Guest User" userId="S::urn:spo:tenantanon#a687a7bf-02db-43df-bcbb-e7a8bda611a2::" providerId="AD" clId="Web-{253FA78A-7D70-E212-D245-74889E1F17A3}" dt="2025-07-12T03:20:50.545" v="29" actId="20577"/>
          <ac:spMkLst>
            <pc:docMk/>
            <pc:sldMk cId="2633033043" sldId="269"/>
            <ac:spMk id="8" creationId="{41585AC3-39EB-B5D4-DAF3-D036C1AA84FA}"/>
          </ac:spMkLst>
        </pc:spChg>
      </pc:sldChg>
      <pc:sldChg chg="modSp">
        <pc:chgData name="Guest User" userId="S::urn:spo:tenantanon#a687a7bf-02db-43df-bcbb-e7a8bda611a2::" providerId="AD" clId="Web-{253FA78A-7D70-E212-D245-74889E1F17A3}" dt="2025-07-12T03:30:42.062" v="37" actId="20577"/>
        <pc:sldMkLst>
          <pc:docMk/>
          <pc:sldMk cId="1528078954" sldId="273"/>
        </pc:sldMkLst>
        <pc:spChg chg="mod">
          <ac:chgData name="Guest User" userId="S::urn:spo:tenantanon#a687a7bf-02db-43df-bcbb-e7a8bda611a2::" providerId="AD" clId="Web-{253FA78A-7D70-E212-D245-74889E1F17A3}" dt="2025-07-12T03:30:42.062" v="37" actId="20577"/>
          <ac:spMkLst>
            <pc:docMk/>
            <pc:sldMk cId="1528078954" sldId="273"/>
            <ac:spMk id="7" creationId="{B7CA8F95-0019-6689-B3FB-97B6AE5B4024}"/>
          </ac:spMkLst>
        </pc:spChg>
      </pc:sldChg>
    </pc:docChg>
  </pc:docChgLst>
  <pc:docChgLst>
    <pc:chgData name="Guest User" userId="S::urn:spo:tenantanon#a687a7bf-02db-43df-bcbb-e7a8bda611a2::" providerId="AD" clId="Web-{B528CA64-A2AF-CAD9-93D4-D7864CAB3EF9}"/>
    <pc:docChg chg="modSld">
      <pc:chgData name="Guest User" userId="S::urn:spo:tenantanon#a687a7bf-02db-43df-bcbb-e7a8bda611a2::" providerId="AD" clId="Web-{B528CA64-A2AF-CAD9-93D4-D7864CAB3EF9}" dt="2025-07-11T23:41:48.220" v="6" actId="20577"/>
      <pc:docMkLst>
        <pc:docMk/>
      </pc:docMkLst>
      <pc:sldChg chg="modSp">
        <pc:chgData name="Guest User" userId="S::urn:spo:tenantanon#a687a7bf-02db-43df-bcbb-e7a8bda611a2::" providerId="AD" clId="Web-{B528CA64-A2AF-CAD9-93D4-D7864CAB3EF9}" dt="2025-07-11T23:41:48.220" v="6" actId="20577"/>
        <pc:sldMkLst>
          <pc:docMk/>
          <pc:sldMk cId="2072550436" sldId="259"/>
        </pc:sldMkLst>
        <pc:spChg chg="mod">
          <ac:chgData name="Guest User" userId="S::urn:spo:tenantanon#a687a7bf-02db-43df-bcbb-e7a8bda611a2::" providerId="AD" clId="Web-{B528CA64-A2AF-CAD9-93D4-D7864CAB3EF9}" dt="2025-07-11T23:41:48.220" v="6" actId="20577"/>
          <ac:spMkLst>
            <pc:docMk/>
            <pc:sldMk cId="2072550436" sldId="259"/>
            <ac:spMk id="9" creationId="{DB115C5B-71C7-EF45-F4C5-BD2172CF2472}"/>
          </ac:spMkLst>
        </pc:spChg>
      </pc:sldChg>
    </pc:docChg>
  </pc:docChgLst>
  <pc:docChgLst>
    <pc:chgData name="Guest User" userId="S::urn:spo:tenantanon#a687a7bf-02db-43df-bcbb-e7a8bda611a2::" providerId="AD" clId="Web-{129C91DA-78EC-E451-2DFF-3DBCC08006B3}"/>
    <pc:docChg chg="modSld">
      <pc:chgData name="Guest User" userId="S::urn:spo:tenantanon#a687a7bf-02db-43df-bcbb-e7a8bda611a2::" providerId="AD" clId="Web-{129C91DA-78EC-E451-2DFF-3DBCC08006B3}" dt="2025-07-12T02:58:04.168" v="37" actId="20577"/>
      <pc:docMkLst>
        <pc:docMk/>
      </pc:docMkLst>
      <pc:sldChg chg="modSp">
        <pc:chgData name="Guest User" userId="S::urn:spo:tenantanon#a687a7bf-02db-43df-bcbb-e7a8bda611a2::" providerId="AD" clId="Web-{129C91DA-78EC-E451-2DFF-3DBCC08006B3}" dt="2025-07-12T02:34:15.036" v="3" actId="20577"/>
        <pc:sldMkLst>
          <pc:docMk/>
          <pc:sldMk cId="348575063" sldId="266"/>
        </pc:sldMkLst>
        <pc:spChg chg="mod">
          <ac:chgData name="Guest User" userId="S::urn:spo:tenantanon#a687a7bf-02db-43df-bcbb-e7a8bda611a2::" providerId="AD" clId="Web-{129C91DA-78EC-E451-2DFF-3DBCC08006B3}" dt="2025-07-12T02:34:15.036" v="3" actId="20577"/>
          <ac:spMkLst>
            <pc:docMk/>
            <pc:sldMk cId="348575063" sldId="266"/>
            <ac:spMk id="8" creationId="{FF3300B7-40F2-7914-BF51-327758133A28}"/>
          </ac:spMkLst>
        </pc:spChg>
      </pc:sldChg>
      <pc:sldChg chg="modSp modCm">
        <pc:chgData name="Guest User" userId="S::urn:spo:tenantanon#a687a7bf-02db-43df-bcbb-e7a8bda611a2::" providerId="AD" clId="Web-{129C91DA-78EC-E451-2DFF-3DBCC08006B3}" dt="2025-07-12T02:58:04.168" v="37" actId="20577"/>
        <pc:sldMkLst>
          <pc:docMk/>
          <pc:sldMk cId="813766417" sldId="267"/>
        </pc:sldMkLst>
        <pc:spChg chg="mod">
          <ac:chgData name="Guest User" userId="S::urn:spo:tenantanon#a687a7bf-02db-43df-bcbb-e7a8bda611a2::" providerId="AD" clId="Web-{129C91DA-78EC-E451-2DFF-3DBCC08006B3}" dt="2025-07-12T02:57:38.511" v="32" actId="20577"/>
          <ac:spMkLst>
            <pc:docMk/>
            <pc:sldMk cId="813766417" sldId="267"/>
            <ac:spMk id="12" creationId="{2E78A2DA-C013-2EF8-D40E-9BD992019DFB}"/>
          </ac:spMkLst>
        </pc:spChg>
        <pc:spChg chg="mod">
          <ac:chgData name="Guest User" userId="S::urn:spo:tenantanon#a687a7bf-02db-43df-bcbb-e7a8bda611a2::" providerId="AD" clId="Web-{129C91DA-78EC-E451-2DFF-3DBCC08006B3}" dt="2025-07-12T02:58:04.168" v="37" actId="20577"/>
          <ac:spMkLst>
            <pc:docMk/>
            <pc:sldMk cId="813766417" sldId="267"/>
            <ac:spMk id="13" creationId="{35C884C3-8FCF-D46D-3814-F92600FF0AC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129C91DA-78EC-E451-2DFF-3DBCC08006B3}" dt="2025-07-12T02:57:57.386" v="36" actId="20577"/>
              <pc2:cmMkLst xmlns:pc2="http://schemas.microsoft.com/office/powerpoint/2019/9/main/command">
                <pc:docMk/>
                <pc:sldMk cId="813766417" sldId="267"/>
                <pc2:cmMk id="{1F1D37A8-B4D3-40D4-8975-FF1DE6B09FE0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wop.org.a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F21D3-32EE-0985-FAD3-F434C77DB187}"/>
              </a:ext>
            </a:extLst>
          </p:cNvPr>
          <p:cNvSpPr txBox="1"/>
          <p:nvPr/>
        </p:nvSpPr>
        <p:spPr>
          <a:xfrm>
            <a:off x="351425" y="2379597"/>
            <a:ext cx="7319375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th-TH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ทำความรู้จักเชื้อเอชไอวี (</a:t>
            </a:r>
            <a:r>
              <a:rPr lang="en-US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HIV) </a:t>
            </a:r>
            <a:br>
              <a:rPr lang="en-US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th-TH" sz="280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(ไวรัสภูมิคุ้มกันบกพร่องในคน)</a:t>
            </a:r>
            <a:endParaRPr lang="en-US" sz="280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F071B-C95B-DF4A-6D7F-C455400F1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0" y="214489"/>
            <a:ext cx="4457700" cy="2806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D966A-3523-7AE3-ED12-125B5AEA3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เป็นผู้ชายที่มีเพศสัมพันธ์กับผู้ชายคนอื่น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เคยมีคู่นอนมากกว่าหนึ่งคนและคุณไม่ใช้ถุงยางอนามัยเสมอ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มีคู่ที่มีชีวิตอยู่กับเชื้อเอชไอวี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มีคู่ที่มีชีวิตที่อยู่กับเชื้อเอชไอวีและต้องการจะมีบุตร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เคยใช้เข็มและอุปกรณ์อย่างอื่นที่ใช้ในการฉีดยาหรือ</a:t>
            </a:r>
            <a:r>
              <a:rPr lang="th-TH" sz="2400" err="1">
                <a:solidFill>
                  <a:srgbClr val="002664"/>
                </a:solidFill>
                <a:latin typeface="Public Sans ExtraLight" pitchFamily="2" charset="77"/>
              </a:rPr>
              <a:t>สเ</a:t>
            </a: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ตียร</a:t>
            </a:r>
            <a:r>
              <a:rPr lang="th-TH" sz="2400" err="1">
                <a:solidFill>
                  <a:srgbClr val="002664"/>
                </a:solidFill>
                <a:latin typeface="Public Sans ExtraLight" pitchFamily="2" charset="77"/>
              </a:rPr>
              <a:t>อยด์</a:t>
            </a: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ร่วมกับคนอื่น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เคยฉีดยา สัก เจาะ มีกระบวนการทางทันตกรรมหรือทางการแพทย์ในต่างประเทศ</a:t>
            </a:r>
            <a:endParaRPr lang="en-US" sz="2400">
              <a:latin typeface="Public Sans ExtraLight" pitchFamily="2" charset="77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D8B46B-0BE1-1D46-8D1A-0EB077EECAB0}"/>
              </a:ext>
            </a:extLst>
          </p:cNvPr>
          <p:cNvSpPr txBox="1"/>
          <p:nvPr/>
        </p:nvSpPr>
        <p:spPr>
          <a:xfrm>
            <a:off x="377742" y="667045"/>
            <a:ext cx="645258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/>
                <a:cs typeface="Poppins" pitchFamily="2" charset="77"/>
              </a:rPr>
              <a:t>ใครควรได้รับการตรวจ?</a:t>
            </a:r>
            <a:endParaRPr lang="en-US" b="1">
              <a:solidFill>
                <a:srgbClr val="002664"/>
              </a:solidFill>
              <a:latin typeface="Poppins"/>
              <a:cs typeface="Poppins"/>
            </a:endParaRPr>
          </a:p>
          <a:p>
            <a:pPr>
              <a:lnSpc>
                <a:spcPts val="4200"/>
              </a:lnSpc>
            </a:pPr>
            <a:r>
              <a:rPr lang="th-TH" sz="2400" b="1">
                <a:solidFill>
                  <a:srgbClr val="002664"/>
                </a:solidFill>
                <a:latin typeface="Public Sans Medium"/>
                <a:cs typeface="Angsana New"/>
              </a:rPr>
              <a:t>คุณควรได้รับการตรวจ หากคุณ</a:t>
            </a: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9BB6C2-EA53-3C8F-B0CC-3D5530981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F39B6-25D2-A522-D8EA-764E6145D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8" y="717246"/>
            <a:ext cx="393065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7FC3-98ED-ACD2-0163-02D00D19B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>
              <a:solidFill>
                <a:srgbClr val="00266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B525E-313A-FE79-D01C-D9D6594E53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11431" y="1533239"/>
            <a:ext cx="2988000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9884D15-1E52-DDAE-F4F3-4DA61D9B5A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1273C123-51AA-6637-F518-A57026A21B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th-TH" sz="2800" b="1">
                  <a:solidFill>
                    <a:srgbClr val="002664"/>
                  </a:solidFill>
                  <a:latin typeface="Poppins"/>
                  <a:cs typeface="Poppins" pitchFamily="2" charset="77"/>
                </a:rPr>
                <a:t>การติดเชื้อเอชไอวี</a:t>
              </a:r>
              <a:endParaRPr lang="en-US" sz="2800" b="1">
                <a:solidFill>
                  <a:srgbClr val="002664"/>
                </a:solidFill>
                <a:latin typeface="Poppins"/>
                <a:cs typeface="Poppins"/>
              </a:endParaRPr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BD2E6A61-5E95-630D-B2D9-2AA84F02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อะไรคือการรักษาสำหรับ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300B7-40F2-7914-BF51-327758133A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th-TH" sz="2400">
                <a:solidFill>
                  <a:srgbClr val="002664"/>
                </a:solidFill>
                <a:latin typeface="Cordia New"/>
                <a:cs typeface="Cordia New"/>
              </a:rPr>
              <a:t>การติดเชื้อเอชไอวีรักษาได้ด้วยยาที่เรียกว่ายาต้านไวรัสเอชไอวี (</a:t>
            </a:r>
            <a:r>
              <a:rPr lang="en-US" sz="2400">
                <a:solidFill>
                  <a:srgbClr val="002664"/>
                </a:solidFill>
                <a:latin typeface="Cordia New"/>
                <a:cs typeface="Cordia New"/>
              </a:rPr>
              <a:t>ARVs)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th-TH" sz="2400">
                <a:solidFill>
                  <a:srgbClr val="002664"/>
                </a:solidFill>
                <a:latin typeface="Cordia New"/>
                <a:cs typeface="Cordia New"/>
              </a:rPr>
              <a:t>การรักษาการติดเชื้อเอชไอวีมีประสิทธิภาพมากและตลอดชีวิต</a:t>
            </a: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th-TH" sz="2400">
                <a:solidFill>
                  <a:srgbClr val="002664"/>
                </a:solidFill>
                <a:latin typeface="Cordia New"/>
                <a:cs typeface="Cordia New"/>
              </a:rPr>
              <a:t>ยิ่งคุณได้รับการรักษาการติดเอชไอวีเร็ว ก็ยิ่งดีสำหรับสุขภาพของคุณ</a:t>
            </a:r>
            <a:endParaRPr lang="en-US" sz="2400">
              <a:latin typeface="Cordia New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AB619-4890-68DB-7EFD-AD60419A4B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7C0ED-9DA2-0560-4086-C53AA9F21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9A312-CD83-46F0-3867-1C6E1A787E1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th-TH" sz="2000" b="1">
                  <a:solidFill>
                    <a:srgbClr val="002664"/>
                  </a:solidFill>
                  <a:latin typeface="Public Sans Medium" pitchFamily="2" charset="77"/>
                </a:rPr>
                <a:t>ไวรัลโหลดที่ไม่สามารถตรวจพบ</a:t>
              </a:r>
              <a:r>
                <a:rPr lang="en-US" sz="2000" b="1">
                  <a:solidFill>
                    <a:srgbClr val="002664"/>
                  </a:solidFill>
                  <a:latin typeface="Public Sans Medium" pitchFamily="2" charset="77"/>
                </a:rPr>
                <a:t>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8A2DA-C013-2EF8-D40E-9BD992019D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th-TH" sz="1600" dirty="0">
                  <a:solidFill>
                    <a:srgbClr val="002664"/>
                  </a:solidFill>
                  <a:latin typeface="Public Sans ExtraLight"/>
                  <a:cs typeface="Cordia New"/>
                </a:rPr>
                <a:t>ไว</a:t>
              </a:r>
              <a:r>
                <a:rPr lang="th-TH" sz="1600" dirty="0" err="1">
                  <a:solidFill>
                    <a:srgbClr val="002664"/>
                  </a:solidFill>
                  <a:latin typeface="Public Sans ExtraLight"/>
                  <a:cs typeface="Cordia New"/>
                </a:rPr>
                <a:t>รัลโห</a:t>
              </a:r>
              <a:r>
                <a:rPr lang="th-TH" sz="1600" dirty="0">
                  <a:solidFill>
                    <a:srgbClr val="002664"/>
                  </a:solidFill>
                  <a:latin typeface="Public Sans ExtraLight"/>
                  <a:cs typeface="Cordia New"/>
                </a:rPr>
                <a:t>ลด </a:t>
              </a:r>
              <a:r>
                <a:rPr lang="th-TH" sz="1600" b="1" dirty="0">
                  <a:solidFill>
                    <a:srgbClr val="002664"/>
                  </a:solidFill>
                  <a:latin typeface="Public Sans ExtraLight"/>
                  <a:cs typeface="Cordia New"/>
                </a:rPr>
                <a:t>ก่อน</a:t>
              </a:r>
              <a:r>
                <a:rPr lang="th-TH" sz="1600" dirty="0">
                  <a:solidFill>
                    <a:srgbClr val="002664"/>
                  </a:solidFill>
                  <a:latin typeface="Public Sans ExtraLight"/>
                  <a:cs typeface="Cordia New"/>
                </a:rPr>
                <a:t>การรักษาด้วยยาต้านไวรัส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884C3-8FCF-D46D-3814-F92600FF0A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th-TH" sz="1600" dirty="0">
                  <a:solidFill>
                    <a:srgbClr val="002664"/>
                  </a:solidFill>
                  <a:latin typeface="Public Sans ExtraLight"/>
                  <a:cs typeface="Cordia New"/>
                </a:rPr>
                <a:t>ไว</a:t>
              </a:r>
              <a:r>
                <a:rPr lang="th-TH" sz="1600" dirty="0" err="1">
                  <a:solidFill>
                    <a:srgbClr val="002664"/>
                  </a:solidFill>
                  <a:latin typeface="Public Sans ExtraLight"/>
                  <a:cs typeface="Cordia New"/>
                </a:rPr>
                <a:t>รัลโห</a:t>
              </a:r>
              <a:r>
                <a:rPr lang="th-TH" sz="1600" dirty="0">
                  <a:solidFill>
                    <a:srgbClr val="002664"/>
                  </a:solidFill>
                  <a:latin typeface="Public Sans ExtraLight"/>
                  <a:cs typeface="Cordia New"/>
                </a:rPr>
                <a:t>ลด </a:t>
              </a:r>
              <a:r>
                <a:rPr lang="th-TH" sz="1600" b="1" dirty="0">
                  <a:solidFill>
                    <a:srgbClr val="002664"/>
                  </a:solidFill>
                  <a:latin typeface="Public Sans ExtraLight"/>
                  <a:cs typeface="Cordia New"/>
                </a:rPr>
                <a:t>หลัง</a:t>
              </a:r>
              <a:r>
                <a:rPr lang="th-TH" sz="1600" dirty="0">
                  <a:solidFill>
                    <a:srgbClr val="002664"/>
                  </a:solidFill>
                  <a:latin typeface="Public Sans ExtraLight"/>
                  <a:cs typeface="Cordia New"/>
                </a:rPr>
                <a:t>การรักษาด้วยยาต้านไวรัส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DEBFF-6DB2-D117-634E-C1B947CC58B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th-TH" sz="1600" b="1">
                  <a:solidFill>
                    <a:srgbClr val="002664"/>
                  </a:solidFill>
                  <a:latin typeface="Public Sans Medium" pitchFamily="2" charset="77"/>
                </a:rPr>
                <a:t>ระดับที่ไม่สามารถตรวจพบ</a:t>
              </a:r>
              <a:endParaRPr lang="en-US" sz="1600" b="1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2948D-22A2-6254-88B3-3E9AE24FA47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th-TH" sz="1600" b="1">
                  <a:solidFill>
                    <a:srgbClr val="002664"/>
                  </a:solidFill>
                  <a:latin typeface="Public Sans Medium" pitchFamily="2" charset="77"/>
                </a:rPr>
                <a:t>ระดับที่สามารถตรวจพบ</a:t>
              </a:r>
              <a:endParaRPr lang="en-US" sz="1600" b="1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31407D-7103-390C-B4F1-279608D2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การรักษาการติดเชื้อเอชไอวีทำงานอย่างไร?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th-TH" sz="2400" b="1">
                <a:solidFill>
                  <a:srgbClr val="002664"/>
                </a:solidFill>
                <a:latin typeface="Public Sans Medium" pitchFamily="2" charset="77"/>
              </a:rPr>
              <a:t>การรักษาการติดเชื้อเอชไอวี</a:t>
            </a:r>
            <a:endParaRPr lang="en-US" sz="2400" b="1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หยุดยั้งไวรัสจากการทำลายระบบภูมิคุ้มกันของคุณด้วยการลดปริมาณเชื้อไวรัสในเลือดของคุณ (ไว</a:t>
            </a:r>
            <a:r>
              <a:rPr lang="th-TH" sz="2400" err="1">
                <a:solidFill>
                  <a:srgbClr val="002664"/>
                </a:solidFill>
                <a:latin typeface="Public Sans ExtraLight" pitchFamily="2" charset="77"/>
              </a:rPr>
              <a:t>รัลโห</a:t>
            </a: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ลด)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ไว</a:t>
            </a:r>
            <a:r>
              <a:rPr lang="th-TH" sz="2400" err="1">
                <a:solidFill>
                  <a:srgbClr val="002664"/>
                </a:solidFill>
                <a:latin typeface="Public Sans ExtraLight" pitchFamily="2" charset="77"/>
              </a:rPr>
              <a:t>รัลโห</a:t>
            </a: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ลดจะบอกว่าคุณมีเชื้อเอชไอวีในเลือดของคุณมากแค่ไหน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คุณจำเป็นต้องได้รับการรักษาอย่างสม่ำเสมอเพื่อลดไว</a:t>
            </a:r>
            <a:r>
              <a:rPr lang="th-TH" sz="2400" err="1">
                <a:solidFill>
                  <a:srgbClr val="002664"/>
                </a:solidFill>
                <a:latin typeface="Public Sans ExtraLight" pitchFamily="2" charset="77"/>
              </a:rPr>
              <a:t>รัลโห</a:t>
            </a: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ลดของคุณ</a:t>
            </a:r>
            <a:endParaRPr lang="en-US" sz="2400">
              <a:latin typeface="Public Sans ExtraLight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288AF-1985-D57F-E726-CAF45DDFA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5574C0C-0FBF-A374-84E9-04B5DEF1A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62C41E-F276-1B8E-77E8-74161E52CAD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Public Sans Medium"/>
                  <a:cs typeface="Cordia New"/>
                </a:rPr>
                <a:t>ไว</a:t>
              </a:r>
              <a:r>
                <a:rPr lang="th-TH" sz="2400" b="1" err="1">
                  <a:solidFill>
                    <a:schemeClr val="bg1"/>
                  </a:solidFill>
                  <a:latin typeface="Public Sans Medium"/>
                  <a:cs typeface="Cordia New"/>
                </a:rPr>
                <a:t>รัลโห</a:t>
              </a:r>
              <a:r>
                <a:rPr lang="th-TH" sz="2400" b="1">
                  <a:solidFill>
                    <a:schemeClr val="bg1"/>
                  </a:solidFill>
                  <a:latin typeface="Public Sans Medium"/>
                  <a:cs typeface="Cordia New"/>
                </a:rPr>
                <a:t>ลดที่ตรวจไม่พบหมายความว่าคุณไม่สามารถส่งต่อเชื้อเอชไอวีให้ผู้อื่นได้</a:t>
              </a:r>
              <a:endParaRPr lang="en-US" sz="2400" b="1">
                <a:solidFill>
                  <a:schemeClr val="bg1"/>
                </a:solidFill>
                <a:latin typeface="Public Sans Medium" pitchFamily="2" charset="77"/>
                <a:cs typeface="Cordia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54562-D68E-DC66-065F-C6FC3CA258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93493-ACD7-270A-9E1C-019B0691F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D0103-3DD6-A372-0EB6-18DD42CF4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ถุงยางอนามัย และสารหล่อลื่นสูตรน้ำ - ป้องกันคุณและผู้อื่นจากเชื้อเอชไอวี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ยา </a:t>
            </a:r>
            <a:r>
              <a:rPr lang="en-US" sz="2400" dirty="0" err="1">
                <a:solidFill>
                  <a:srgbClr val="002664"/>
                </a:solidFill>
                <a:latin typeface="Cordia New"/>
                <a:cs typeface="Cordia New"/>
              </a:rPr>
              <a:t>PrEP</a:t>
            </a:r>
            <a:r>
              <a:rPr lang="en-US" sz="2400" dirty="0">
                <a:solidFill>
                  <a:srgbClr val="002664"/>
                </a:solidFill>
                <a:latin typeface="Cordia New"/>
                <a:cs typeface="Cordia New"/>
              </a:rPr>
              <a:t> (</a:t>
            </a: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ยาที่ใช้ต้านไวรัสแก่ผู้ที่ยังไม่ติดเชื้อเอชไอวีก่อนมีการสัมผัสที่เสี่ยงต่อการติดเชื้อ ) - การรักษาเชื้อเอชไอวีเพื่อป้องกันตัวคุณเองจากการติดเชื้อเอชไอวี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ยา </a:t>
            </a:r>
            <a:r>
              <a:rPr lang="en-US" sz="2400" dirty="0">
                <a:solidFill>
                  <a:srgbClr val="002664"/>
                </a:solidFill>
                <a:latin typeface="Cordia New"/>
                <a:cs typeface="Cordia New"/>
              </a:rPr>
              <a:t>PEP (</a:t>
            </a: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ยาป้องกันการติดเชื้อไวรัสเอชไอวีที่ทานหลังจากมีความเสี่ยงที่จะติดเชื้อ) – การรักษาเชื้อเอชไอวีที่คุณทานหลังจากที่คุณอาจได้มีการสัมผัสกับเชื้อเอชไอวีมาแล้ว เพื่อช่วยป้องกันไม่ให้คุณติดเชื้อ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ใช้อุปกรณ์ที่สะอาดในการฉีดยา (อย่าใช้เข็มฉีดยาร่วมกัน)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ตรวจหาเชื้อเอชไอวีอย่างสม่ำเสมอ</a:t>
            </a:r>
            <a:endParaRPr lang="en-US" sz="2400" dirty="0">
              <a:latin typeface="Cordia New"/>
              <a:cs typeface="Cordia New"/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06C0C561-5470-B3CF-6701-8179A8988DB4}"/>
              </a:ext>
            </a:extLst>
          </p:cNvPr>
          <p:cNvSpPr txBox="1">
            <a:spLocks/>
          </p:cNvSpPr>
          <p:nvPr/>
        </p:nvSpPr>
        <p:spPr>
          <a:xfrm>
            <a:off x="413864" y="680877"/>
            <a:ext cx="796322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คุณสามารถป้องกันตนเองจากการติดเชื้อเอชไอวีได้อย่างไร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09D279-9BB0-8377-D7F0-AAD9C0B685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767CFF-DC32-B140-47F6-71550F45D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 dirty="0">
                <a:solidFill>
                  <a:srgbClr val="002664"/>
                </a:solidFill>
                <a:latin typeface="Poppins"/>
                <a:cs typeface="Poppins" pitchFamily="2" charset="77"/>
              </a:rPr>
              <a:t>การเข้าใจการตีตราเกี่ยวกับเชื้อเอชไอวี</a:t>
            </a:r>
            <a:endParaRPr lang="en-US" sz="24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273F0-7C2C-883D-D28B-34603E395B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h-TH" sz="2400" b="1">
                <a:solidFill>
                  <a:srgbClr val="FFE0DE"/>
                </a:solidFill>
                <a:latin typeface="Public Sans Medium"/>
              </a:rPr>
              <a:t>การตีตราก่อให้เกิดอุปสรรคในการดูแลสุขภาพและความช่วยเหลือ</a:t>
            </a:r>
            <a:endParaRPr lang="en-US" sz="2400" b="1">
              <a:solidFill>
                <a:srgbClr val="FFE0DE"/>
              </a:solidFill>
              <a:latin typeface="Public Sans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4B5BD-96FB-0362-6984-0536F544C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PH" sz="800" b="1">
              <a:solidFill>
                <a:srgbClr val="002664"/>
              </a:solidFill>
              <a:latin typeface="Public Sans Medium"/>
            </a:endParaRPr>
          </a:p>
          <a:p>
            <a:pPr algn="ctr"/>
            <a:r>
              <a:rPr lang="th-TH" sz="2400" b="1">
                <a:solidFill>
                  <a:srgbClr val="002664"/>
                </a:solidFill>
                <a:latin typeface="Public Sans Medium"/>
              </a:rPr>
              <a:t>การสันนิษฐานเหล่านี้สามารถมีอิทธิพลต่อความเต็มใจของคนที่จะเปิดเผยเชื้อเอชไอวีของพวกเขาได้</a:t>
            </a:r>
            <a:endParaRPr lang="en-US" sz="2400" b="1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8E7E5-552F-074F-B4E2-678E3FF89623}"/>
              </a:ext>
            </a:extLst>
          </p:cNvPr>
          <p:cNvSpPr txBox="1"/>
          <p:nvPr/>
        </p:nvSpPr>
        <p:spPr>
          <a:xfrm>
            <a:off x="5484553" y="6315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th-TH" sz="2400" b="1">
                <a:solidFill>
                  <a:srgbClr val="002664"/>
                </a:solidFill>
                <a:latin typeface="Public Sans Medium" pitchFamily="2" charset="77"/>
              </a:rPr>
              <a:t>การตีตราส่งผลต่อผู้อยู่ร่วมกับเชื้อเอชไอวี โดยเฉพาะในความสัมพันธ์ เพศและลักษณะทางเพศ</a:t>
            </a:r>
            <a:endParaRPr lang="en-US" sz="2400" b="1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คนจำนวนมากที่อยู่ร่วมกับเชื้อเอชไอวีได้รับผลกระทบจากการตีตราเนื่องจาก</a:t>
            </a:r>
            <a:endParaRPr lang="en-US" sz="24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การสันนิษฐานว่าพวกเขาติดเชื้อเอชไอวีมาได้อย่างไร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พฤติกรรมต่าง ๆ ที่เกี่ยวข้องกับเชื้อเอชไอวี</a:t>
            </a:r>
            <a:endParaRPr lang="en-US" sz="240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A2F4-427F-9583-0208-3C0B919420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4D9FA0-2796-E9DB-56BA-47AFEDA98A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C1923-ECF9-5EBB-1474-E14AFC610F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th-TH" sz="2200" b="1">
                  <a:solidFill>
                    <a:srgbClr val="002664"/>
                  </a:solidFill>
                  <a:latin typeface="Public Sans Medium"/>
                </a:rPr>
                <a:t>ถามแพทย์ของคุณเกี่ยวกับขั้นตอนในการป้องกันตัวคุณและคู่นอนของคุณ</a:t>
              </a:r>
              <a:endParaRPr lang="en-US" sz="2200" b="1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บอกใครและ</a:t>
            </a:r>
            <a:endParaRPr lang="en-PH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ไม่บอกใคร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th-TH" sz="2400" b="1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ในนิว</a:t>
            </a:r>
            <a:r>
              <a:rPr lang="th-TH" sz="2400" b="1" err="1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เซาท์</a:t>
            </a:r>
            <a:r>
              <a:rPr lang="th-TH" sz="2400" b="1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เวลส์ คุณไม่จำเป็นต้องบอกใครว่าคุณติดเชื้อเอชไอวีก่อนมีเพศสัมพันธ์ ตราบเท่าที่คุณมี 'การระมัดระวังตามสมควร'</a:t>
            </a:r>
            <a:endParaRPr lang="en-US" sz="2400" b="1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การระมัดระวังตามสมควรรวมถึง</a:t>
            </a:r>
            <a:endParaRPr lang="en-US" sz="240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การใช้ถุงยางอนามัย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การมีไว</a:t>
            </a:r>
            <a:r>
              <a:rPr lang="th-TH" sz="2400" err="1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รัลโห</a:t>
            </a: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ลดที่ไม่สามารถตรวจพบได้ (จากการได้ทานยารักษาเชื้อเอชไอวี)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ทำให้แน่ใจว่าคู่นอนของคุณทานยา </a:t>
            </a:r>
            <a:r>
              <a:rPr lang="en-US" sz="2400" err="1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PrEP</a:t>
            </a:r>
            <a:endParaRPr lang="en-US" sz="240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C7E44-F706-1D22-F43B-EE68694CB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ไปรับความช่วยเหลือได้ที่ไหน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3A97E-BC39-F065-3433-CDF6A8E496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7663339" cy="5694589"/>
            <a:chOff x="4189136" y="625188"/>
            <a:chExt cx="7663339" cy="56945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2A8F2-ECC8-D082-567B-491F180B5C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6812101" cy="535835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Multicultural HIV and Hepatitis Service </a:t>
              </a:r>
              <a:r>
                <a:rPr lang="th-TH" b="1" dirty="0">
                  <a:solidFill>
                    <a:srgbClr val="002664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(บริการด้าน </a:t>
              </a:r>
              <a:r>
                <a:rPr lang="en-US" b="1" dirty="0">
                  <a:solidFill>
                    <a:srgbClr val="002664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HIV </a:t>
              </a:r>
              <a:r>
                <a:rPr lang="th-TH" b="1" dirty="0">
                  <a:solidFill>
                    <a:srgbClr val="002664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และไวรัสตับอักเสบพหุวัฒนธรรม)</a:t>
              </a:r>
              <a:r>
                <a:rPr lang="en-US" b="1" dirty="0">
                  <a:solidFill>
                    <a:srgbClr val="002664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 -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www.mhahs.org.au | (02) 9515 1234 | Forest Lodge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ACON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 </a:t>
              </a: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-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www.acon.org.au | 1800 063 060 | Surry Hills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(02) 4962 7700 | Newcastle | (02) 6622 1555 | Lismore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Positive Life NSW </a:t>
              </a:r>
              <a:r>
                <a:rPr lang="th-TH" b="1" dirty="0">
                  <a:solidFill>
                    <a:srgbClr val="002664"/>
                  </a:solidFill>
                  <a:latin typeface="Public Sans Medium"/>
                </a:rPr>
                <a:t>(ชีวิตเชิงบวก นิวเซาท์เวลส์)</a:t>
              </a:r>
              <a:br>
                <a:rPr lang="en-US" sz="1600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www.positivelife.org.au | 1800 245 677 | Surry Hills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Pozhet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(Heterosexual HIV Service NSW) </a:t>
              </a:r>
              <a:r>
                <a:rPr lang="th-TH" b="1" dirty="0">
                  <a:solidFill>
                    <a:srgbClr val="002664"/>
                  </a:solidFill>
                  <a:latin typeface="Public Sans Medium"/>
                </a:rPr>
                <a:t>(บริการด้านเชื้อเอชไอวีสำหรับรักต่างเพศแห่งนิวเซาท์เวลส์)</a:t>
              </a:r>
              <a:r>
                <a:rPr lang="en-PH" b="1" dirty="0">
                  <a:solidFill>
                    <a:srgbClr val="002664"/>
                  </a:solidFill>
                  <a:latin typeface="Public Sans Medium"/>
                </a:rPr>
                <a:t> -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www.pozhet.org.au| Forest Lodge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Sexual Health </a:t>
              </a: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InfoLink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br>
                <a:rPr lang="en-US" sz="1600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www.shil.nsw.gov.au | 1800 451 624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Bobby Goldsmith Foundation </a:t>
              </a:r>
              <a:r>
                <a:rPr lang="th-TH" b="1" dirty="0">
                  <a:solidFill>
                    <a:srgbClr val="002664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มูลนิธิบ็อบบี้ โกลด์สมิท</a:t>
              </a:r>
              <a:r>
                <a:rPr lang="en-US" b="1" dirty="0">
                  <a:solidFill>
                    <a:srgbClr val="002664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 (BGF) </a:t>
              </a:r>
              <a:br>
                <a:rPr lang="en-US" sz="1600" dirty="0">
                  <a:latin typeface="Public Sans ExtraLight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www.bgf.org.au | (02) 9283 8666 | Darlinghurst and Parramatta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HIV/AIDS Legal Centre (HALC) </a:t>
              </a:r>
              <a:r>
                <a:rPr lang="th-TH" b="1" dirty="0">
                  <a:solidFill>
                    <a:srgbClr val="002664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ศูนย์กฎหมายด้านโรคเอชไอวี/เอดส์ (</a:t>
              </a:r>
              <a:r>
                <a:rPr lang="en-US" b="1" dirty="0">
                  <a:solidFill>
                    <a:srgbClr val="002664"/>
                  </a:solidFill>
                  <a:latin typeface="Cordia New" panose="020B0304020202020204" pitchFamily="34" charset="-34"/>
                  <a:cs typeface="Cordia New" panose="020B0304020202020204" pitchFamily="34" charset="-34"/>
                </a:rPr>
                <a:t>HALC)</a:t>
              </a:r>
              <a:br>
                <a:rPr lang="en-US" sz="1600" b="1" dirty="0">
                  <a:latin typeface="Cordia New" panose="020B0304020202020204" pitchFamily="34" charset="-34"/>
                  <a:cs typeface="Cordia New" panose="020B0304020202020204" pitchFamily="34" charset="-34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www.halc.org.au | (02) 9492 6540 | Surry Hills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ExtraLight"/>
                </a:rPr>
                <a:t>Sex Workers Outreach Project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| 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  <a:hlinkClick r:id="rId4"/>
                </a:rPr>
                <a:t>www.swop.org.au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 | (02) 9184 9466</a:t>
              </a: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sz="1600" dirty="0">
                <a:latin typeface="Public Sans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3B4C3-E441-76AB-6962-5A9C0F9E2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D4783-AFAE-9D7C-9F28-1FD02E41C4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ความช่วยเหลือเป็นภาษาไทย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th-TH" sz="2400" b="1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ากคุณจำเป็นต้องได้รับความช่วยเหลือเพื่อพูดคุยกับแพทย์หรือผู้ให้บริการด้านสุขภาพเป็นภาษาของคุณ</a:t>
            </a:r>
            <a:endParaRPr lang="en-US" sz="2400" b="1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โทรบริการแปลและล่าม (</a:t>
            </a:r>
            <a:r>
              <a:rPr lang="en-US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TIS) </a:t>
            </a: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หมายเลข 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บริการนี้ให้ฟรีและเป็นความลับ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ขอให้พนักงานรับโทรศัพท์จองล่ามฟรีให้คุณ</a:t>
            </a:r>
          </a:p>
        </p:txBody>
      </p: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36C6-03B6-5961-02C8-060A63067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endParaRPr lang="en-PH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วันนี้เราเรียนรู้อะไรบ้าง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6311" y="1896925"/>
            <a:ext cx="7678454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th-TH" sz="2400" b="1" dirty="0">
                <a:solidFill>
                  <a:srgbClr val="002664"/>
                </a:solidFill>
                <a:latin typeface="Public Sans Medium"/>
                <a:cs typeface="Cordia New"/>
              </a:rPr>
              <a:t>ถูกหรือผิด</a:t>
            </a:r>
            <a:endParaRPr lang="en-US" sz="2400" dirty="0">
              <a:solidFill>
                <a:srgbClr val="002664"/>
              </a:solidFill>
              <a:latin typeface="Public Sans Medium"/>
              <a:cs typeface="Cordia New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คุณสามารถติดเชื้อเอชไอวีได้จากการใช้ห้องส้วมร่วมกับคนที่มีเชื้อเอชไอวี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คุณสามารถติดเชื้อเอชไอวีได้จากการถูกยุงกัด </a:t>
            </a:r>
            <a:endParaRPr lang="th-TH" dirty="0"/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คนที่มีเชื้อเอชไอวีที่ไม่สามารถตรวจพบไว</a:t>
            </a:r>
            <a:r>
              <a:rPr lang="th-TH" sz="2400" dirty="0" err="1">
                <a:solidFill>
                  <a:srgbClr val="002664"/>
                </a:solidFill>
                <a:latin typeface="Public Sans ExtraLight"/>
                <a:cs typeface="Cordia New"/>
              </a:rPr>
              <a:t>รัลโห</a:t>
            </a: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ลดไม่สามารถส่งต่อไวรัสเอชไอวีให้คนอื่นได้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คุณสามารถติดเชื้อเอชไอวีได้จากการจูบคนที่มีเชื้อเอชไอวีเป็นบวก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คนที่มีเชื้อเอชไอวีที่รับการรักษาสามารถมีชีวิตอยู่ได้ยืนยาวและมีสุขภาพดี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เราสามารถป้องกันเชื้อเอชไอวีได้โดยการใช้ถุงยางอนามัยหรือทานยา </a:t>
            </a:r>
            <a:r>
              <a:rPr lang="en-US" sz="2400" err="1">
                <a:solidFill>
                  <a:srgbClr val="002664"/>
                </a:solidFill>
                <a:latin typeface="Cordia New"/>
                <a:cs typeface="Cordia New"/>
              </a:rPr>
              <a:t>PrEP</a:t>
            </a:r>
            <a:endParaRPr lang="en-US" sz="2400">
              <a:solidFill>
                <a:srgbClr val="002664"/>
              </a:solidFill>
              <a:latin typeface="Cordia New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6602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ข้อความสำคัญสำหรับนำกลับไป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วิธีเดียวที่จะทราบว่าคุณมีเชื้อเอชไอวีหรือไม่คือโดยการตรวจ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การตรวจหาเชื้อเอชไอวีอย่างสม่ำเสมอเป็นสิ่งสำคัญ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เชื้อเอชไอวีสามารถจัดการได้อย่างมีประสิทธิภาพด้วยการรักษา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การเริ่มต้นการรักษาแต่เนิ่น ๆ เป็นสิ่งสำคัญมากสำหรับสุขภาพของคุณ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ปฏิบัติตามการรักษาของคุณให้ตรงตามที่กำหนดไว้อย่างเคร่งครัด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หากคุณต้องการความช่วยเหลือหรือเผชิญกับการเลือกปฏิบัติ ให้แสวงหาบริการให้คำแนะนำและความช่วยเหลือทางกฎหมาย</a:t>
            </a:r>
            <a:endParaRPr lang="en-US" sz="24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367899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วันนี้เราจะพูดเกี่ยวกับ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ความรู้พื้นฐานเกี่ยวกับเชื้อเอชไอวี: สิ่งที่คุณจำเป็นต้องทราบ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การตรวจและการรักษา: การควบคุมสุขภาพของคุณ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/>
                <a:cs typeface="Cordia New"/>
              </a:rPr>
              <a:t>การป้องกันเชื้อเอชไอวี: ขั้นตอนที่คุณสามารถใช้เพื่อป้องกันตัวเอง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การเข้าใจและการทำลายการตีตราเกี่ยวกับเชื้อเอชไอวี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การแบ่งปัน สถานะเชื้อเอชไอวีของคุณ: สิ่งที่ต้องพิจารณา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การค้นหา ความช่วยเหลือและการสนับสนุนสำหรับเชื้อเอชไอวี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th-TH" sz="7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คำถาม?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A084C3-85E6-6C18-7A38-A3CF097DB51E}"/>
              </a:ext>
            </a:extLst>
          </p:cNvPr>
          <p:cNvSpPr txBox="1"/>
          <p:nvPr/>
        </p:nvSpPr>
        <p:spPr>
          <a:xfrm>
            <a:off x="326025" y="18136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th-TH" sz="24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พัฒนาโดย</a:t>
            </a:r>
            <a:r>
              <a:rPr lang="en-US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th-TH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หน่วยบริการหลาก</a:t>
            </a:r>
            <a:endParaRPr lang="en-PH" sz="44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500"/>
              </a:lnSpc>
            </a:pPr>
            <a:r>
              <a:rPr lang="th-TH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วัฒนธรรมด้านเชื้อเอชไอ</a:t>
            </a:r>
            <a:endParaRPr lang="en-PH" sz="44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500"/>
              </a:lnSpc>
            </a:pPr>
            <a:r>
              <a:rPr lang="th-TH" sz="44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วีแ</a:t>
            </a:r>
            <a:r>
              <a:rPr lang="th-TH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ละโรคตับอักเสบ </a:t>
            </a:r>
            <a:endParaRPr lang="en-PH" sz="44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500"/>
              </a:lnSpc>
            </a:pPr>
            <a:r>
              <a:rPr lang="th-TH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(</a:t>
            </a:r>
            <a:r>
              <a:rPr lang="en-US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MHAHS) </a:t>
            </a:r>
            <a:r>
              <a:rPr lang="th-TH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แห่งนิว</a:t>
            </a:r>
            <a:r>
              <a:rPr lang="th-TH" sz="44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เซาท์</a:t>
            </a:r>
            <a:r>
              <a:rPr lang="th-TH" sz="44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เวลส์</a:t>
            </a:r>
            <a:endParaRPr lang="en-US" sz="44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  <a:endParaRPr lang="en-US" sz="3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3E702-5BBA-DD38-0854-B52E18E54ED3}"/>
              </a:ext>
            </a:extLst>
          </p:cNvPr>
          <p:cNvSpPr txBox="1"/>
          <p:nvPr/>
        </p:nvSpPr>
        <p:spPr>
          <a:xfrm>
            <a:off x="470780" y="851026"/>
            <a:ext cx="264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71A7C-CCD0-EF72-26B0-B9994E054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14861E-17F6-DB38-3390-98851B17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77D7-ADF6-147C-33B8-6467D1210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21EB3-B0F8-EC84-DB7C-BA761797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E131A-8779-1A29-D126-8248CE1D8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>
                <a:solidFill>
                  <a:srgbClr val="002664"/>
                </a:solidFill>
                <a:latin typeface="Public Sans Medium" pitchFamily="2" charset="77"/>
              </a:rPr>
              <a:t>เชื้อเอชไอวีโจมตีระบบภูมิคุ้มกันของคุณ</a:t>
            </a:r>
            <a:endParaRPr lang="en-US" sz="2400" b="1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C452-18DE-A812-4369-C2086F63C1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Public Sans Medium" pitchFamily="2" charset="77"/>
              </a:rPr>
              <a:t>ระบบภูมิคุ้มกันปกป้องร่างกายของคุณจากโรคต่าง ๆ</a:t>
            </a:r>
            <a:endParaRPr lang="en-US" sz="2400" b="1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ED401-91D2-B6DF-54F5-31AE4AE53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>
                <a:solidFill>
                  <a:schemeClr val="bg1"/>
                </a:solidFill>
                <a:latin typeface="Public Sans Medium" pitchFamily="2" charset="77"/>
              </a:rPr>
              <a:t>เอชไอวีสามารถนำไปสู่ความเจ็บป่วยรุนแรงได้หากไม่ได้รับการรักษา</a:t>
            </a:r>
            <a:endParaRPr lang="en-US" sz="2400" b="1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937C3C0-8125-64D2-8616-A1390BBD7253}"/>
              </a:ext>
            </a:extLst>
          </p:cNvPr>
          <p:cNvSpPr txBox="1">
            <a:spLocks/>
          </p:cNvSpPr>
          <p:nvPr/>
        </p:nvSpPr>
        <p:spPr>
          <a:xfrm>
            <a:off x="338507" y="423283"/>
            <a:ext cx="3846849" cy="745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เชื้อเอชไอวี (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HIV) </a:t>
            </a:r>
            <a:r>
              <a:rPr lang="th-TH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คืออะไร?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55CDE0-9FD5-0D4E-E49F-3E02391F29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F587D3C-0CEE-28BC-A91B-C9ECE9FA83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AC643-DBBD-5CA0-FA7B-D0CD7E42C3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400" b="1">
                  <a:solidFill>
                    <a:schemeClr val="bg1"/>
                  </a:solidFill>
                  <a:latin typeface="Public Sans Medium" pitchFamily="2" charset="77"/>
                </a:rPr>
                <a:t>ปราศจากการรักษา เชื้อเอชไอวีอาจทำให้เป็นโรคเอดส์ได้</a:t>
              </a:r>
              <a:endParaRPr lang="en-US" sz="2400" b="1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BCB6D07-D32E-B4FC-A3F5-C9864759484E}"/>
              </a:ext>
            </a:extLst>
          </p:cNvPr>
          <p:cNvSpPr txBox="1"/>
          <p:nvPr/>
        </p:nvSpPr>
        <p:spPr>
          <a:xfrm>
            <a:off x="456505" y="514693"/>
            <a:ext cx="80151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เชื้อเอชไอวี (</a:t>
            </a:r>
            <a:r>
              <a:rPr lang="en-US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HIV) </a:t>
            </a: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และโรคเอดส์ (</a:t>
            </a:r>
            <a:r>
              <a:rPr lang="en-US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AIDS) </a:t>
            </a: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คืออย่างเดียวกันหรือไม่?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15C5B-71C7-EF45-F4C5-BD2172CF2472}"/>
              </a:ext>
            </a:extLst>
          </p:cNvPr>
          <p:cNvSpPr txBox="1"/>
          <p:nvPr/>
        </p:nvSpPr>
        <p:spPr>
          <a:xfrm>
            <a:off x="456368" y="2247074"/>
            <a:ext cx="7986535" cy="20222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b="1">
                <a:solidFill>
                  <a:srgbClr val="002664"/>
                </a:solidFill>
                <a:latin typeface="Cordia New"/>
                <a:cs typeface="Cordia New"/>
              </a:rPr>
              <a:t>ทั้งสองแตกต่างกัน 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>
                <a:solidFill>
                  <a:srgbClr val="002664"/>
                </a:solidFill>
                <a:latin typeface="Cordia New"/>
                <a:cs typeface="Cordia New"/>
              </a:rPr>
              <a:t>โรคเอดส์ (</a:t>
            </a:r>
            <a:r>
              <a:rPr lang="en-US" sz="2000">
                <a:solidFill>
                  <a:srgbClr val="002664"/>
                </a:solidFill>
                <a:latin typeface="Cordia New"/>
                <a:cs typeface="Cordia New"/>
              </a:rPr>
              <a:t>AIDS) </a:t>
            </a:r>
            <a:r>
              <a:rPr lang="th-TH" sz="2000">
                <a:solidFill>
                  <a:srgbClr val="002664"/>
                </a:solidFill>
                <a:latin typeface="Cordia New"/>
                <a:cs typeface="Cordia New"/>
              </a:rPr>
              <a:t>มาจากคำว่าโรคภูมิคุ้มกันบกพร่อง (</a:t>
            </a:r>
            <a:r>
              <a:rPr lang="en-US" sz="2000">
                <a:solidFill>
                  <a:srgbClr val="002664"/>
                </a:solidFill>
                <a:latin typeface="Cordia New"/>
                <a:cs typeface="Cordia New"/>
              </a:rPr>
              <a:t>Acquired Immune Deficiency Syndrome)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>
                <a:solidFill>
                  <a:srgbClr val="002664"/>
                </a:solidFill>
                <a:latin typeface="Cordia New"/>
                <a:cs typeface="Cordia New"/>
              </a:rPr>
              <a:t>โรคเอดส์คือเมื่อระบบภูมิคุ้มกันเสียหายมาก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>
                <a:solidFill>
                  <a:srgbClr val="002664"/>
                </a:solidFill>
                <a:latin typeface="Cordia New"/>
                <a:cs typeface="Cordia New"/>
              </a:rPr>
              <a:t>โรคเอดส์ทำให้คุณเจ็บป่วยมาก</a:t>
            </a:r>
            <a:endParaRPr lang="en-US" sz="2000">
              <a:latin typeface="Cordia New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A94F7E-3BFE-12FD-0F05-A976E0751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9EAD-F41D-6407-B12F-8BF991BA2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ระบบภูมิคุ้มกันของคุณป้องกันคุณจากการติดเชื้อและทำให้คุณมีสุขภาพดี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3D6C5-5FB4-D831-7E1C-8F598DAD8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Cordia New"/>
                <a:cs typeface="Cordia New"/>
              </a:rPr>
              <a:t>เชื้อเอชไอวีโจมตีเซลล์ในระบบภูมิคุ้มกันของคุณ (เซลล์ </a:t>
            </a:r>
            <a:r>
              <a:rPr lang="en-US" sz="2000">
                <a:solidFill>
                  <a:srgbClr val="002664"/>
                </a:solidFill>
                <a:latin typeface="Cordia New"/>
                <a:cs typeface="Cordia New"/>
              </a:rPr>
              <a:t>CD4) </a:t>
            </a:r>
            <a:r>
              <a:rPr lang="th-TH" sz="2000">
                <a:solidFill>
                  <a:srgbClr val="002664"/>
                </a:solidFill>
                <a:latin typeface="Cordia New"/>
                <a:cs typeface="Cordia New"/>
              </a:rPr>
              <a:t>ซึ่งช่วยต่อสู้เชื้อโรค</a:t>
            </a:r>
            <a:endParaRPr lang="en-US" sz="2000">
              <a:latin typeface="Cordia New"/>
              <a:cs typeface="Cordia New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E2478-BB5B-B3BA-3555-D31AD9170F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b="1">
                <a:solidFill>
                  <a:srgbClr val="002664"/>
                </a:solidFill>
                <a:latin typeface="Public Sans Medium" pitchFamily="2" charset="77"/>
              </a:rPr>
              <a:t>หากปราศจากการรักษา </a:t>
            </a:r>
            <a:r>
              <a:rPr lang="th-TH" sz="2000">
                <a:solidFill>
                  <a:srgbClr val="002664"/>
                </a:solidFill>
                <a:latin typeface="Public Sans Medium" pitchFamily="2" charset="77"/>
              </a:rPr>
              <a:t>เชื้อเอชไอวีจะทำให้ระบบภูมิคุ้มกันอ่อนแอลงและนำไปสู่การเป็นโรคเอดส์ได้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3843-BC42-6AC2-AF79-E2DC956726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b="1">
                <a:solidFill>
                  <a:srgbClr val="002664"/>
                </a:solidFill>
                <a:latin typeface="Public Sans Medium" pitchFamily="2" charset="77"/>
              </a:rPr>
              <a:t>เมื่อได้รับการรักษา </a:t>
            </a:r>
            <a:r>
              <a:rPr lang="th-TH" sz="2000">
                <a:solidFill>
                  <a:srgbClr val="002664"/>
                </a:solidFill>
                <a:latin typeface="Public Sans Medium" pitchFamily="2" charset="77"/>
              </a:rPr>
              <a:t>เชื้อเอชไอวีจะถูกควบคุมและระบบภูมิคุ้มกันจะแข็งแรง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9FC2CBA-6173-7ED1-13E6-A7FF59505DDA}"/>
              </a:ext>
            </a:extLst>
          </p:cNvPr>
          <p:cNvSpPr txBox="1"/>
          <p:nvPr/>
        </p:nvSpPr>
        <p:spPr>
          <a:xfrm>
            <a:off x="394781" y="541579"/>
            <a:ext cx="695499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เชื้อเอชไอวีส่งผลกระทบต่อร่างกายของคุณอย่างไร?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1B88AF-27AA-B876-1E33-36F5946FA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01E2-BFB3-FAA0-88A3-4424C1AAF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การมีเพศสัมพันธ์โดยปราศจากถุงยางอนามัย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30BBF-6916-98FA-8510-BB4E75CF7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การใช้เข็มและอุปกรณ์อย่างอื่นที่ใช้ในการฉีดยาร่วมกับคนอื่น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64413-85C9-6022-C480-BAAB160029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การเจาะหรือสักร่างกายด้วยอุปกรณ์ที่ไม่ผ่านการฆ่าเชื้อ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C5347-1C75-8B3F-4FEB-E2E03F6BA1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การให้เลือดหรือกระบวนการทางการแพทย์ที่ไม่ผ่านการฆ่าเชื้อซึ่งกระทำในบางประเทศ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9254-F44D-020F-32E8-AFFCA1E0A7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จากมารดาซึ่งเป็นผู้ติดเชื้อเอชไอวีไปสู่ลูกระหว่างการตั้งครรภ์ การคลอดหรือการให้นม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9C514-81BA-2DAF-D3F1-FC14E46535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C296"/>
              </a:buClr>
              <a:buSzPct val="120000"/>
            </a:pPr>
            <a:r>
              <a:rPr lang="en-US" sz="2400" b="1">
                <a:solidFill>
                  <a:srgbClr val="002664"/>
                </a:solidFill>
                <a:latin typeface="Public Sans Medium" pitchFamily="2" charset="77"/>
              </a:rPr>
              <a:t>HIV </a:t>
            </a:r>
            <a:r>
              <a:rPr lang="th-TH" sz="2400" b="1">
                <a:solidFill>
                  <a:srgbClr val="002664"/>
                </a:solidFill>
                <a:latin typeface="Public Sans Medium" pitchFamily="2" charset="77"/>
              </a:rPr>
              <a:t>พบได้ในของเหลวในร่างกาย</a:t>
            </a:r>
            <a:r>
              <a:rPr lang="th-TH" sz="2400">
                <a:solidFill>
                  <a:srgbClr val="002664"/>
                </a:solidFill>
                <a:latin typeface="Public Sans Medium" pitchFamily="2" charset="77"/>
              </a:rPr>
              <a:t> เช่น เลือด น้ำนม น้ำอสุจิ และของเหลวในช่องคลอด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th-TH" sz="2400">
                <a:solidFill>
                  <a:srgbClr val="002664"/>
                </a:solidFill>
                <a:latin typeface="Public Sans Medium" pitchFamily="2" charset="77"/>
              </a:rPr>
              <a:t>เชื้อเอชไอวีถูกส่งต่อเมื่อของเหลวในร่างกายจากผู้ติดเชื้อเข้าสู่ร่างกายของคนอีกคนหนึ่ง</a:t>
            </a:r>
            <a:endParaRPr lang="en-US" sz="2400">
              <a:latin typeface="Public Sans ExtraLight" pitchFamily="2" charset="77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39446A1-A3DD-FE64-3850-11706ACA1268}"/>
              </a:ext>
            </a:extLst>
          </p:cNvPr>
          <p:cNvSpPr txBox="1"/>
          <p:nvPr/>
        </p:nvSpPr>
        <p:spPr>
          <a:xfrm>
            <a:off x="358814" y="489293"/>
            <a:ext cx="8389753" cy="77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คุณได้รับเชื้อเอชไอวีมาอย่างไร?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CABC9D-DE2D-09F7-4746-2AC6FF872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332078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คุณไม่สามารถติดเชื้อเอชไอวีจาก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F12BE-0387-33F0-415E-C5EA620163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การไอหรือจาม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7370-F309-B076-F517-34AC0E4025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การจูบ กอดหรือร้องไห้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7BFFD-A6DF-9D1F-5359-64EA66829A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การใช้เตียงนอนร่วมกับคนที่ติดเชื้อเอชไอวี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CF6E-7642-CEF2-C1E2-B9F7ABC0B5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 pitchFamily="2" charset="77"/>
              </a:rPr>
              <a:t>การถูกยุงหรือแมลงอย่างอื่นกัดต่อย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92474-FB48-891E-89CA-6F9314DFB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/>
                <a:cs typeface="Cordia New"/>
              </a:rPr>
              <a:t>การใช้ห้องส้วม ห้องน้ำและน้ำฝักบัว</a:t>
            </a:r>
            <a:endParaRPr lang="en-US" sz="2000">
              <a:solidFill>
                <a:srgbClr val="000000"/>
              </a:solidFill>
              <a:latin typeface="Public Sans ExtraLight"/>
              <a:cs typeface="Cordia New"/>
            </a:endParaRPr>
          </a:p>
          <a:p>
            <a:pPr algn="ctr">
              <a:spcAft>
                <a:spcPts val="500"/>
              </a:spcAft>
            </a:pPr>
            <a:r>
              <a:rPr lang="th-TH" sz="2000">
                <a:solidFill>
                  <a:srgbClr val="002664"/>
                </a:solidFill>
                <a:latin typeface="Public Sans ExtraLight"/>
                <a:cs typeface="Cordia New"/>
              </a:rPr>
              <a:t>ร่วมกับคนที่ติดเชื้อเอชไอวี</a:t>
            </a:r>
            <a:endParaRPr lang="en-US" sz="2000">
              <a:latin typeface="Public Sans ExtraLight"/>
              <a:cs typeface="Cordia Ne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3A23-1F7B-B5AE-8EE2-D6103179E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>
                <a:solidFill>
                  <a:srgbClr val="002664"/>
                </a:solidFill>
                <a:latin typeface="Public Sans ExtraLight"/>
                <a:cs typeface="Cordia New"/>
              </a:rPr>
              <a:t>การรับประทานอาหารร่วมกับ</a:t>
            </a:r>
            <a:endParaRPr lang="en-US" sz="2000">
              <a:solidFill>
                <a:srgbClr val="000000"/>
              </a:solidFill>
              <a:latin typeface="Public Sans ExtraLight"/>
              <a:cs typeface="Cordia New"/>
            </a:endParaRPr>
          </a:p>
          <a:p>
            <a:pPr algn="ctr">
              <a:spcAft>
                <a:spcPts val="500"/>
              </a:spcAft>
            </a:pPr>
            <a:r>
              <a:rPr lang="th-TH" sz="2000">
                <a:solidFill>
                  <a:srgbClr val="002664"/>
                </a:solidFill>
                <a:latin typeface="Public Sans ExtraLight"/>
                <a:cs typeface="Cordia New"/>
              </a:rPr>
              <a:t>คนที่ติดเชื้อเอชไอวี</a:t>
            </a:r>
            <a:endParaRPr lang="en-US" sz="2000">
              <a:latin typeface="Public Sans ExtraLight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6F1A37-2351-C185-E8D5-5C1D66431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F2AD0-ECCA-C19D-EC80-C0BB294FD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อาการของเชื้อเอชไอวีเป็นอย่างไร?</a:t>
            </a:r>
            <a:endParaRPr lang="en-US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F7B5F8-14BF-6168-463E-48D155B28E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E17CB-8023-931C-6E84-93F2175EBE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D11C6-8F6A-50A2-BF94-9CD4EE412F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th-TH" sz="2400" b="1">
                  <a:solidFill>
                    <a:srgbClr val="002664"/>
                  </a:solidFill>
                  <a:latin typeface="Public Sans Medium"/>
                </a:rPr>
                <a:t>คุณอาจไม่มีอาการใด ๆ เมื่อคุณแรกติดเชื้อเอชไอวี</a:t>
              </a:r>
              <a:endParaRPr lang="en-US" sz="2400" b="1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26C8B-12EF-FCCC-59E5-8F42AABA90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th-TH" sz="2400" b="1">
                <a:solidFill>
                  <a:srgbClr val="002664"/>
                </a:solidFill>
                <a:latin typeface="Public Sans Medium"/>
                <a:cs typeface="Cordia New"/>
              </a:rPr>
              <a:t>อาการเริ่มแรก</a:t>
            </a:r>
            <a:r>
              <a:rPr lang="th-TH" sz="2400">
                <a:solidFill>
                  <a:srgbClr val="002664"/>
                </a:solidFill>
                <a:latin typeface="Public Sans Medium"/>
                <a:cs typeface="Cordia New"/>
              </a:rPr>
              <a:t>อาจเหมือนกับไข้หวัดและรวมถึง</a:t>
            </a:r>
            <a:endParaRPr lang="en-US" sz="2400">
              <a:solidFill>
                <a:srgbClr val="002664"/>
              </a:solidFill>
              <a:latin typeface="Public Sans Medium"/>
              <a:cs typeface="Cordia New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คลื่นไส้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 pitchFamily="2" charset="77"/>
              </a:rPr>
              <a:t>ความอ่อนเพลีย</a:t>
            </a:r>
            <a:endParaRPr lang="en-US" sz="240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63397-AFEC-CE38-E6DF-60CC1ECB4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th-TH" sz="2400" b="1" dirty="0">
                <a:solidFill>
                  <a:srgbClr val="002664"/>
                </a:solidFill>
                <a:latin typeface="Public Sans Medium" pitchFamily="2" charset="77"/>
              </a:rPr>
              <a:t>อาการต่อ</a:t>
            </a:r>
            <a:r>
              <a:rPr lang="th-TH" sz="2400" dirty="0">
                <a:solidFill>
                  <a:srgbClr val="002664"/>
                </a:solidFill>
                <a:latin typeface="Public Sans Medium" pitchFamily="2" charset="77"/>
              </a:rPr>
              <a:t>มาอาจรวมถึง</a:t>
            </a:r>
            <a:endParaRPr lang="en-US" sz="24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>การ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เจ็บและปวด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มีไข้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เหงื่อออกเวลานอนกลางคืน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มีผื่นบนผิวหนัง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B568E1-5FF9-CF2B-58EB-17EA280B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50DE3E-B470-EE6C-6D06-E4F8577509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AEA7151F-F49A-8096-E888-30ACF02A9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>
                <a:solidFill>
                  <a:srgbClr val="002664"/>
                </a:solidFill>
                <a:latin typeface="Public Sans Medium" pitchFamily="2" charset="77"/>
              </a:rPr>
              <a:t>การตรวจเลือด</a:t>
            </a:r>
            <a:endParaRPr lang="en-US" sz="2400" b="1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54881A-DC1D-463B-064C-322521E4D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29C7DF23-D2F6-BB4B-EA0D-DEC25D557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>
                <a:solidFill>
                  <a:srgbClr val="002664"/>
                </a:solidFill>
                <a:latin typeface="Public Sans Medium" pitchFamily="2" charset="77"/>
              </a:rPr>
              <a:t> การตรวจเลือดจากปลายนิ้ว</a:t>
            </a:r>
            <a:endParaRPr lang="en-US" sz="2400" b="1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4F197E1-B0F0-7FF7-99E1-BCF272EE5C16}"/>
              </a:ext>
            </a:extLst>
          </p:cNvPr>
          <p:cNvSpPr txBox="1"/>
          <p:nvPr/>
        </p:nvSpPr>
        <p:spPr>
          <a:xfrm>
            <a:off x="392825" y="502402"/>
            <a:ext cx="6242219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b="1">
                <a:solidFill>
                  <a:srgbClr val="002664"/>
                </a:solidFill>
                <a:latin typeface="Poppins"/>
                <a:cs typeface="Poppins" pitchFamily="2" charset="77"/>
              </a:rPr>
              <a:t>การตรวจหาเชื้อเอชไอวี</a:t>
            </a:r>
            <a:endParaRPr lang="en-US" sz="2400" b="1">
              <a:solidFill>
                <a:srgbClr val="002664"/>
              </a:solidFill>
              <a:latin typeface="Poppins"/>
              <a:cs typeface="Poppin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9FA3BB3-3E0D-EFFD-28E6-859E4C605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90038"/>
              </p:ext>
            </p:extLst>
          </p:nvPr>
        </p:nvGraphicFramePr>
        <p:xfrm>
          <a:off x="403568" y="1975556"/>
          <a:ext cx="2858919" cy="4260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8919">
                  <a:extLst>
                    <a:ext uri="{9D8B030D-6E8A-4147-A177-3AD203B41FA5}">
                      <a16:colId xmlns:a16="http://schemas.microsoft.com/office/drawing/2014/main" val="426240960"/>
                    </a:ext>
                  </a:extLst>
                </a:gridCol>
              </a:tblGrid>
              <a:tr h="604105">
                <a:tc>
                  <a:txBody>
                    <a:bodyPr/>
                    <a:lstStyle/>
                    <a:p>
                      <a:pPr algn="ctr"/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การตรวจเลือด (แอนติบอดี) หาเชื้อเอชไอวี</a:t>
                      </a:r>
                      <a:endParaRPr lang="en-AU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24739"/>
                  </a:ext>
                </a:extLst>
              </a:tr>
              <a:tr h="227886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ตัวอย่างเลือดเล็กน้อย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ตัวอย่างถูกส่งไปตรวจในห้องปฏิบัติการ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ผลการตรวจในเวลา 1-3 วันแสดงว่าคุณติดเชื้อ เอชไอวีหรือไม่</a:t>
                      </a:r>
                      <a:endParaRPr lang="es-ES" sz="200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71753"/>
                  </a:ext>
                </a:extLst>
              </a:tr>
              <a:tr h="1173327">
                <a:tc>
                  <a:txBody>
                    <a:bodyPr/>
                    <a:lstStyle/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แพทย์ของคุณ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คลินิกสุขภาพทางเพศ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ศูนย์วางแผนครอบครัว</a:t>
                      </a:r>
                    </a:p>
                    <a:p>
                      <a:pPr algn="ctr"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endParaRPr lang="en-AU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89110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C41A0C8-03F5-3091-9878-7CC3C1938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42019"/>
              </p:ext>
            </p:extLst>
          </p:nvPr>
        </p:nvGraphicFramePr>
        <p:xfrm>
          <a:off x="3462851" y="1975556"/>
          <a:ext cx="8325572" cy="4345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47">
                  <a:extLst>
                    <a:ext uri="{9D8B030D-6E8A-4147-A177-3AD203B41FA5}">
                      <a16:colId xmlns:a16="http://schemas.microsoft.com/office/drawing/2014/main" val="4231518005"/>
                    </a:ext>
                  </a:extLst>
                </a:gridCol>
                <a:gridCol w="2760347">
                  <a:extLst>
                    <a:ext uri="{9D8B030D-6E8A-4147-A177-3AD203B41FA5}">
                      <a16:colId xmlns:a16="http://schemas.microsoft.com/office/drawing/2014/main" val="2082350159"/>
                    </a:ext>
                  </a:extLst>
                </a:gridCol>
                <a:gridCol w="212201">
                  <a:extLst>
                    <a:ext uri="{9D8B030D-6E8A-4147-A177-3AD203B41FA5}">
                      <a16:colId xmlns:a16="http://schemas.microsoft.com/office/drawing/2014/main" val="2180770610"/>
                    </a:ext>
                  </a:extLst>
                </a:gridCol>
                <a:gridCol w="2592677">
                  <a:extLst>
                    <a:ext uri="{9D8B030D-6E8A-4147-A177-3AD203B41FA5}">
                      <a16:colId xmlns:a16="http://schemas.microsoft.com/office/drawing/2014/main" val="2449617632"/>
                    </a:ext>
                  </a:extLst>
                </a:gridCol>
              </a:tblGrid>
              <a:tr h="669851">
                <a:tc>
                  <a:txBody>
                    <a:bodyPr/>
                    <a:lstStyle/>
                    <a:p>
                      <a:pPr algn="ctr"/>
                      <a:r>
                        <a:rPr lang="th-TH" sz="2000" baseline="0">
                          <a:solidFill>
                            <a:srgbClr val="002664"/>
                          </a:solidFill>
                          <a:latin typeface="Public Sans Medium"/>
                        </a:rPr>
                        <a:t>การตรวจหาเชื้อ</a:t>
                      </a:r>
                      <a:endParaRPr lang="en-AU" sz="200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lvl="0" algn="ctr">
                        <a:buNone/>
                      </a:pPr>
                      <a:r>
                        <a:rPr lang="th-TH" sz="2000" baseline="0">
                          <a:solidFill>
                            <a:srgbClr val="002664"/>
                          </a:solidFill>
                          <a:latin typeface="Public Sans Medium"/>
                        </a:rPr>
                        <a:t>เอชไอวีแบบรวดเร็ว</a:t>
                      </a:r>
                      <a:endParaRPr lang="en-AU" sz="2000">
                        <a:solidFill>
                          <a:srgbClr val="002664"/>
                        </a:solidFill>
                        <a:latin typeface="KaiTi"/>
                        <a:ea typeface="KaiTi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aseline="0">
                          <a:solidFill>
                            <a:srgbClr val="002664"/>
                          </a:solidFill>
                          <a:latin typeface="Public Sans Medium"/>
                        </a:rPr>
                        <a:t>การตรวจจากหยดเลือดแห้ง (</a:t>
                      </a:r>
                      <a:r>
                        <a:rPr lang="es-ES" sz="2000" baseline="0">
                          <a:solidFill>
                            <a:srgbClr val="002664"/>
                          </a:solidFill>
                          <a:latin typeface="Public Sans Medium"/>
                        </a:rPr>
                        <a:t>DBS)</a:t>
                      </a:r>
                      <a:r>
                        <a:rPr lang="en-AU" sz="2000" baseline="0">
                          <a:solidFill>
                            <a:srgbClr val="002664"/>
                          </a:solidFill>
                          <a:latin typeface="Public Sans Medium"/>
                        </a:rPr>
                        <a:t> </a:t>
                      </a:r>
                      <a:endParaRPr lang="zh-CN" altLang="en-US" sz="200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800" baseline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algn="ctr"/>
                      <a:r>
                        <a:rPr lang="th-TH" sz="2000" baseline="0">
                          <a:solidFill>
                            <a:srgbClr val="002664"/>
                          </a:solidFill>
                          <a:latin typeface="Public Sans Medium"/>
                        </a:rPr>
                        <a:t>ชุดตรวจเอชไอวีด้วยตัวเอง MyTest</a:t>
                      </a:r>
                      <a:endParaRPr lang="en-AU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267809"/>
                  </a:ext>
                </a:extLst>
              </a:tr>
              <a:tr h="227886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หยดเลือดจากนิ้วที่พยาบาลเจาะไป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ผลการตรวจพร้อมในเวลา 30 นาที</a:t>
                      </a: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หยดเลือดจากนิ้วมือของคุณบนแผ่นการ์ดตัวอย่าง (เจาะเอง)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ตัวอย่างถูกส่งไปตรวจในห้องปฏิบัติการ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ผลการตรวจในหนึ่งสัปดาห์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หยดเลือดจากนิ้วมือของคุณบนแผ่นการ์ดตัวอย่าง (เจาะเอง)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>
                          <a:latin typeface="Calibri" panose="020F0502020204030204" pitchFamily="34" charset="0"/>
                          <a:ea typeface="+mj-lt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ผลการตรวจพร้อมในเวลา 15 นาที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64518"/>
                  </a:ext>
                </a:extLst>
              </a:tr>
              <a:tr h="1244009">
                <a:tc>
                  <a:txBody>
                    <a:bodyPr/>
                    <a:lstStyle/>
                    <a:p>
                      <a:pPr algn="ctr"/>
                      <a:endParaRPr lang="en-PH" altLang="zh-CN" b="1">
                        <a:solidFill>
                          <a:srgbClr val="002664"/>
                        </a:solidFill>
                        <a:highlight>
                          <a:srgbClr val="FFFF00"/>
                        </a:highlight>
                        <a:latin typeface="KaiTi"/>
                        <a:ea typeface="KaiTi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800" b="1" i="0" u="none" strike="noStrike" kern="1200" noProof="0">
                          <a:solidFill>
                            <a:srgbClr val="002664"/>
                          </a:solidFill>
                          <a:effectLst/>
                          <a:latin typeface="Cordia New"/>
                          <a:cs typeface="Cordia New"/>
                        </a:rPr>
                        <a:t>ที่คลินิก a[TEST]</a:t>
                      </a:r>
                      <a:endParaRPr lang="th-TH">
                        <a:solidFill>
                          <a:srgbClr val="002664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endParaRPr lang="pt-BR" sz="60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r>
                        <a:rPr lang="th-TH" sz="2000">
                          <a:solidFill>
                            <a:srgbClr val="002664"/>
                          </a:solidFill>
                          <a:latin typeface="Public Sans Medium"/>
                        </a:rPr>
                        <a:t>ชุดตรวจด้วยตนเองสั่งทางออนไลน์และส่งไปที่ที่อยู่ของคุณ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b="1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>
                          <a:solidFill>
                            <a:srgbClr val="002664"/>
                          </a:solidFill>
                          <a:latin typeface="Public Sans Medium"/>
                        </a:rPr>
                        <a:t>ลงทะเบียนทางออนไลน์และรับชุดตรวจได้จากตู้จำหน่ายสินค้าอัตโนมัติ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192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B03BF3-63F3-4677-BBEB-9F1221FCCDD3}"/>
</file>

<file path=customXml/itemProps2.xml><?xml version="1.0" encoding="utf-8"?>
<ds:datastoreItem xmlns:ds="http://schemas.openxmlformats.org/officeDocument/2006/customXml" ds:itemID="{6104C61D-5BE5-4F60-A1A6-8EF6C46F52CF}"/>
</file>

<file path=customXml/itemProps3.xml><?xml version="1.0" encoding="utf-8"?>
<ds:datastoreItem xmlns:ds="http://schemas.openxmlformats.org/officeDocument/2006/customXml" ds:itemID="{72D91779-BC6E-4349-8D70-B44325D201A0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2032</Words>
  <Application>Microsoft Office PowerPoint</Application>
  <PresentationFormat>Widescreen</PresentationFormat>
  <Paragraphs>209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KaiTi</vt:lpstr>
      <vt:lpstr>Aptos</vt:lpstr>
      <vt:lpstr>Aptos Display</vt:lpstr>
      <vt:lpstr>Arial</vt:lpstr>
      <vt:lpstr>Cordia New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อะไรคือการรักษาสำหรับ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38</cp:revision>
  <dcterms:created xsi:type="dcterms:W3CDTF">2025-06-03T07:12:24Z</dcterms:created>
  <dcterms:modified xsi:type="dcterms:W3CDTF">2025-11-10T05:46:41Z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2025-11-10T05:44:19Z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28977469-60a8-4175-a5b5-b17b9671f017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