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8" r:id="rId3"/>
    <p:sldId id="257" r:id="rId4"/>
    <p:sldId id="259" r:id="rId5"/>
    <p:sldId id="260" r:id="rId6"/>
    <p:sldId id="280" r:id="rId7"/>
    <p:sldId id="279" r:id="rId8"/>
    <p:sldId id="262" r:id="rId9"/>
    <p:sldId id="263" r:id="rId10"/>
    <p:sldId id="264" r:id="rId11"/>
    <p:sldId id="265" r:id="rId12"/>
    <p:sldId id="281" r:id="rId13"/>
    <p:sldId id="266" r:id="rId14"/>
    <p:sldId id="267" r:id="rId15"/>
    <p:sldId id="268" r:id="rId16"/>
    <p:sldId id="269" r:id="rId17"/>
    <p:sldId id="270" r:id="rId18"/>
    <p:sldId id="282" r:id="rId19"/>
    <p:sldId id="271" r:id="rId20"/>
    <p:sldId id="278" r:id="rId21"/>
    <p:sldId id="272" r:id="rId22"/>
    <p:sldId id="273" r:id="rId23"/>
    <p:sldId id="283" r:id="rId24"/>
    <p:sldId id="276"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2B0CA5-8FC2-29B9-0BDC-AA1228C5366A}" name="Guest User" initials="GU" userId="S::urn:spo:tenantanon#a687a7bf-02db-43df-bcbb-e7a8bda611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n darish" initials="dd" lastIdx="1" clrIdx="0">
    <p:extLst>
      <p:ext uri="{19B8F6BF-5375-455C-9EA6-DF929625EA0E}">
        <p15:presenceInfo xmlns:p15="http://schemas.microsoft.com/office/powerpoint/2012/main" userId="2706e406a5661028" providerId="Windows Live"/>
      </p:ext>
    </p:extLst>
  </p:cmAuthor>
  <p:cmAuthor id="2" name="Cecilia Chiu" initials="CC" lastIdx="31" clrIdx="1">
    <p:extLst>
      <p:ext uri="{19B8F6BF-5375-455C-9EA6-DF929625EA0E}">
        <p15:presenceInfo xmlns:p15="http://schemas.microsoft.com/office/powerpoint/2012/main" userId="e1d5d037a6553c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4"/>
    <a:srgbClr val="CCF2EA"/>
    <a:srgbClr val="73D3E1"/>
    <a:srgbClr val="00C296"/>
    <a:srgbClr val="BBDFFF"/>
    <a:srgbClr val="7DB1FF"/>
    <a:srgbClr val="FEE7C8"/>
    <a:srgbClr val="FFA969"/>
    <a:srgbClr val="B9A7FA"/>
    <a:srgbClr val="E7E1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7EC271-5FEA-1FDA-08A2-6DB2A59B0139}" v="5" dt="2025-07-12T04:30:09.832"/>
    <p1510:client id="{DE6BF310-9A47-3999-68AF-D19B96ABD290}" v="79" dt="2025-07-12T05:46:48.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8" autoAdjust="0"/>
    <p:restoredTop sz="94602"/>
  </p:normalViewPr>
  <p:slideViewPr>
    <p:cSldViewPr snapToGrid="0">
      <p:cViewPr varScale="1">
        <p:scale>
          <a:sx n="106" d="100"/>
          <a:sy n="106" d="100"/>
        </p:scale>
        <p:origin x="7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ADA6E-3091-CA42-92F6-F9FE90BE6B55}"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9AEB90-4346-384C-90A7-402DE92B5D12}" type="slidenum">
              <a:rPr lang="en-US" smtClean="0"/>
              <a:t>‹#›</a:t>
            </a:fld>
            <a:endParaRPr lang="en-US"/>
          </a:p>
        </p:txBody>
      </p:sp>
    </p:spTree>
    <p:extLst>
      <p:ext uri="{BB962C8B-B14F-4D97-AF65-F5344CB8AC3E}">
        <p14:creationId xmlns:p14="http://schemas.microsoft.com/office/powerpoint/2010/main" val="2748372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AEB90-4346-384C-90A7-402DE92B5D12}" type="slidenum">
              <a:rPr lang="en-US" smtClean="0"/>
              <a:t>2</a:t>
            </a:fld>
            <a:endParaRPr lang="en-US"/>
          </a:p>
        </p:txBody>
      </p:sp>
    </p:spTree>
    <p:extLst>
      <p:ext uri="{BB962C8B-B14F-4D97-AF65-F5344CB8AC3E}">
        <p14:creationId xmlns:p14="http://schemas.microsoft.com/office/powerpoint/2010/main" val="3073337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AEB90-4346-384C-90A7-402DE92B5D12}" type="slidenum">
              <a:rPr lang="en-US" smtClean="0"/>
              <a:t>21</a:t>
            </a:fld>
            <a:endParaRPr lang="en-US"/>
          </a:p>
        </p:txBody>
      </p:sp>
    </p:spTree>
    <p:extLst>
      <p:ext uri="{BB962C8B-B14F-4D97-AF65-F5344CB8AC3E}">
        <p14:creationId xmlns:p14="http://schemas.microsoft.com/office/powerpoint/2010/main" val="343046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AEB90-4346-384C-90A7-402DE92B5D12}" type="slidenum">
              <a:rPr lang="en-US" smtClean="0"/>
              <a:t>11</a:t>
            </a:fld>
            <a:endParaRPr lang="en-US"/>
          </a:p>
        </p:txBody>
      </p:sp>
    </p:spTree>
    <p:extLst>
      <p:ext uri="{BB962C8B-B14F-4D97-AF65-F5344CB8AC3E}">
        <p14:creationId xmlns:p14="http://schemas.microsoft.com/office/powerpoint/2010/main" val="70538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EDB7E-DBF3-E533-5260-6ACB609B4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09C76-DE2C-7A39-F5E0-18511BFFF7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AFE53-33C2-9BF3-D22D-8CC921ECE4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C56D9E-1B38-9AAA-F35B-6F362E3CE703}"/>
              </a:ext>
            </a:extLst>
          </p:cNvPr>
          <p:cNvSpPr>
            <a:spLocks noGrp="1"/>
          </p:cNvSpPr>
          <p:nvPr>
            <p:ph type="sldNum" sz="quarter" idx="5"/>
          </p:nvPr>
        </p:nvSpPr>
        <p:spPr/>
        <p:txBody>
          <a:bodyPr/>
          <a:lstStyle/>
          <a:p>
            <a:fld id="{429AEB90-4346-384C-90A7-402DE92B5D12}" type="slidenum">
              <a:rPr lang="en-US" smtClean="0"/>
              <a:t>12</a:t>
            </a:fld>
            <a:endParaRPr lang="en-US"/>
          </a:p>
        </p:txBody>
      </p:sp>
    </p:spTree>
    <p:extLst>
      <p:ext uri="{BB962C8B-B14F-4D97-AF65-F5344CB8AC3E}">
        <p14:creationId xmlns:p14="http://schemas.microsoft.com/office/powerpoint/2010/main" val="48048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AEB90-4346-384C-90A7-402DE92B5D12}" type="slidenum">
              <a:rPr lang="en-US" smtClean="0"/>
              <a:t>13</a:t>
            </a:fld>
            <a:endParaRPr lang="en-US"/>
          </a:p>
        </p:txBody>
      </p:sp>
    </p:spTree>
    <p:extLst>
      <p:ext uri="{BB962C8B-B14F-4D97-AF65-F5344CB8AC3E}">
        <p14:creationId xmlns:p14="http://schemas.microsoft.com/office/powerpoint/2010/main" val="518942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AEB90-4346-384C-90A7-402DE92B5D12}" type="slidenum">
              <a:rPr lang="en-US" smtClean="0"/>
              <a:t>16</a:t>
            </a:fld>
            <a:endParaRPr lang="en-US"/>
          </a:p>
        </p:txBody>
      </p:sp>
    </p:spTree>
    <p:extLst>
      <p:ext uri="{BB962C8B-B14F-4D97-AF65-F5344CB8AC3E}">
        <p14:creationId xmlns:p14="http://schemas.microsoft.com/office/powerpoint/2010/main" val="3889259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AEB90-4346-384C-90A7-402DE92B5D12}" type="slidenum">
              <a:rPr lang="en-US" smtClean="0"/>
              <a:t>17</a:t>
            </a:fld>
            <a:endParaRPr lang="en-US"/>
          </a:p>
        </p:txBody>
      </p:sp>
    </p:spTree>
    <p:extLst>
      <p:ext uri="{BB962C8B-B14F-4D97-AF65-F5344CB8AC3E}">
        <p14:creationId xmlns:p14="http://schemas.microsoft.com/office/powerpoint/2010/main" val="3730819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D5E62-B160-106B-A19C-1BB8E28FD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2AE0A-A1FF-4EB2-DD5B-235A6FD93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E32DB9-4F2A-F61D-808D-E38733EEBC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F774BF-34E7-1219-F37C-372B559A3765}"/>
              </a:ext>
            </a:extLst>
          </p:cNvPr>
          <p:cNvSpPr>
            <a:spLocks noGrp="1"/>
          </p:cNvSpPr>
          <p:nvPr>
            <p:ph type="sldNum" sz="quarter" idx="5"/>
          </p:nvPr>
        </p:nvSpPr>
        <p:spPr/>
        <p:txBody>
          <a:bodyPr/>
          <a:lstStyle/>
          <a:p>
            <a:fld id="{429AEB90-4346-384C-90A7-402DE92B5D12}" type="slidenum">
              <a:rPr lang="en-US" smtClean="0"/>
              <a:t>18</a:t>
            </a:fld>
            <a:endParaRPr lang="en-US"/>
          </a:p>
        </p:txBody>
      </p:sp>
    </p:spTree>
    <p:extLst>
      <p:ext uri="{BB962C8B-B14F-4D97-AF65-F5344CB8AC3E}">
        <p14:creationId xmlns:p14="http://schemas.microsoft.com/office/powerpoint/2010/main" val="2832891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AEB90-4346-384C-90A7-402DE92B5D12}" type="slidenum">
              <a:rPr lang="en-US" smtClean="0"/>
              <a:t>19</a:t>
            </a:fld>
            <a:endParaRPr lang="en-US"/>
          </a:p>
        </p:txBody>
      </p:sp>
    </p:spTree>
    <p:extLst>
      <p:ext uri="{BB962C8B-B14F-4D97-AF65-F5344CB8AC3E}">
        <p14:creationId xmlns:p14="http://schemas.microsoft.com/office/powerpoint/2010/main" val="1251569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75C12-6C0A-FFDB-A837-692263696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8C96D-A896-5A30-E7B4-67A9E76E0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9917C-7626-B39E-9C5F-825125E8A3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406E63-4FDE-5031-9E76-A0A37DE25329}"/>
              </a:ext>
            </a:extLst>
          </p:cNvPr>
          <p:cNvSpPr>
            <a:spLocks noGrp="1"/>
          </p:cNvSpPr>
          <p:nvPr>
            <p:ph type="sldNum" sz="quarter" idx="5"/>
          </p:nvPr>
        </p:nvSpPr>
        <p:spPr/>
        <p:txBody>
          <a:bodyPr/>
          <a:lstStyle/>
          <a:p>
            <a:fld id="{429AEB90-4346-384C-90A7-402DE92B5D12}" type="slidenum">
              <a:rPr lang="en-US" smtClean="0"/>
              <a:t>20</a:t>
            </a:fld>
            <a:endParaRPr lang="en-US"/>
          </a:p>
        </p:txBody>
      </p:sp>
    </p:spTree>
    <p:extLst>
      <p:ext uri="{BB962C8B-B14F-4D97-AF65-F5344CB8AC3E}">
        <p14:creationId xmlns:p14="http://schemas.microsoft.com/office/powerpoint/2010/main" val="177592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4894-F36B-CF96-F0CE-8BECE9C9B67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BB0D58E-37D3-56B8-5C75-4C4F4FE1FF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196D64C-F31C-9B1D-FBC2-56602BA524AB}"/>
              </a:ext>
            </a:extLst>
          </p:cNvPr>
          <p:cNvSpPr>
            <a:spLocks noGrp="1"/>
          </p:cNvSpPr>
          <p:nvPr>
            <p:ph type="dt" sz="half" idx="10"/>
          </p:nvPr>
        </p:nvSpPr>
        <p:spPr/>
        <p:txBody>
          <a:bodyPr/>
          <a:lstStyle/>
          <a:p>
            <a:fld id="{D5ACF943-0B87-AD45-81F6-A7A9F0A44F3F}" type="datetimeFigureOut">
              <a:rPr lang="en-US" smtClean="0"/>
              <a:t>11/6/2025</a:t>
            </a:fld>
            <a:endParaRPr lang="en-US"/>
          </a:p>
        </p:txBody>
      </p:sp>
      <p:sp>
        <p:nvSpPr>
          <p:cNvPr id="5" name="Footer Placeholder 4">
            <a:extLst>
              <a:ext uri="{FF2B5EF4-FFF2-40B4-BE49-F238E27FC236}">
                <a16:creationId xmlns:a16="http://schemas.microsoft.com/office/drawing/2014/main" id="{47081F69-D948-0ECA-3112-A590837B5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5BF7C-1279-EF08-3CD7-1F83AFD56927}"/>
              </a:ext>
            </a:extLst>
          </p:cNvPr>
          <p:cNvSpPr>
            <a:spLocks noGrp="1"/>
          </p:cNvSpPr>
          <p:nvPr>
            <p:ph type="sldNum" sz="quarter" idx="12"/>
          </p:nvPr>
        </p:nvSpPr>
        <p:spPr/>
        <p:txBody>
          <a:bodyPr/>
          <a:lstStyle/>
          <a:p>
            <a:fld id="{BAE164D0-F1D5-E746-8C23-B606447DAA2B}" type="slidenum">
              <a:rPr lang="en-US" smtClean="0"/>
              <a:t>‹#›</a:t>
            </a:fld>
            <a:endParaRPr lang="en-US"/>
          </a:p>
        </p:txBody>
      </p:sp>
    </p:spTree>
    <p:extLst>
      <p:ext uri="{BB962C8B-B14F-4D97-AF65-F5344CB8AC3E}">
        <p14:creationId xmlns:p14="http://schemas.microsoft.com/office/powerpoint/2010/main" val="31131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5413F-B0B1-8771-715F-2B0618625E6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04D9999-643C-51A6-BE9A-5AAB7F6F99B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7263F1-61A9-1DC1-478F-1AAF3F2E77C7}"/>
              </a:ext>
            </a:extLst>
          </p:cNvPr>
          <p:cNvSpPr>
            <a:spLocks noGrp="1"/>
          </p:cNvSpPr>
          <p:nvPr>
            <p:ph type="dt" sz="half" idx="10"/>
          </p:nvPr>
        </p:nvSpPr>
        <p:spPr/>
        <p:txBody>
          <a:bodyPr/>
          <a:lstStyle/>
          <a:p>
            <a:fld id="{D5ACF943-0B87-AD45-81F6-A7A9F0A44F3F}" type="datetimeFigureOut">
              <a:rPr lang="en-US" smtClean="0"/>
              <a:t>11/6/2025</a:t>
            </a:fld>
            <a:endParaRPr lang="en-US"/>
          </a:p>
        </p:txBody>
      </p:sp>
      <p:sp>
        <p:nvSpPr>
          <p:cNvPr id="5" name="Footer Placeholder 4">
            <a:extLst>
              <a:ext uri="{FF2B5EF4-FFF2-40B4-BE49-F238E27FC236}">
                <a16:creationId xmlns:a16="http://schemas.microsoft.com/office/drawing/2014/main" id="{66AD34B8-103D-443A-7A2E-AD2229A11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D5DA6-AA4C-7112-12FC-25C6C0809028}"/>
              </a:ext>
            </a:extLst>
          </p:cNvPr>
          <p:cNvSpPr>
            <a:spLocks noGrp="1"/>
          </p:cNvSpPr>
          <p:nvPr>
            <p:ph type="sldNum" sz="quarter" idx="12"/>
          </p:nvPr>
        </p:nvSpPr>
        <p:spPr/>
        <p:txBody>
          <a:bodyPr/>
          <a:lstStyle/>
          <a:p>
            <a:fld id="{BAE164D0-F1D5-E746-8C23-B606447DAA2B}" type="slidenum">
              <a:rPr lang="en-US" smtClean="0"/>
              <a:t>‹#›</a:t>
            </a:fld>
            <a:endParaRPr lang="en-US"/>
          </a:p>
        </p:txBody>
      </p:sp>
    </p:spTree>
    <p:extLst>
      <p:ext uri="{BB962C8B-B14F-4D97-AF65-F5344CB8AC3E}">
        <p14:creationId xmlns:p14="http://schemas.microsoft.com/office/powerpoint/2010/main" val="127078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14F014-A57B-3168-2D84-6EF5D8F5AC9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92D29E-5436-7A17-E572-B97A394992D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2D1368-F841-FD01-7FCD-2156623C0A4E}"/>
              </a:ext>
            </a:extLst>
          </p:cNvPr>
          <p:cNvSpPr>
            <a:spLocks noGrp="1"/>
          </p:cNvSpPr>
          <p:nvPr>
            <p:ph type="dt" sz="half" idx="10"/>
          </p:nvPr>
        </p:nvSpPr>
        <p:spPr/>
        <p:txBody>
          <a:bodyPr/>
          <a:lstStyle/>
          <a:p>
            <a:fld id="{D5ACF943-0B87-AD45-81F6-A7A9F0A44F3F}" type="datetimeFigureOut">
              <a:rPr lang="en-US" smtClean="0"/>
              <a:t>11/6/2025</a:t>
            </a:fld>
            <a:endParaRPr lang="en-US"/>
          </a:p>
        </p:txBody>
      </p:sp>
      <p:sp>
        <p:nvSpPr>
          <p:cNvPr id="5" name="Footer Placeholder 4">
            <a:extLst>
              <a:ext uri="{FF2B5EF4-FFF2-40B4-BE49-F238E27FC236}">
                <a16:creationId xmlns:a16="http://schemas.microsoft.com/office/drawing/2014/main" id="{1FBADD84-4596-5137-2BFD-5EE409210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49CBA-2D5C-B1FC-6253-F1D99DFE9329}"/>
              </a:ext>
            </a:extLst>
          </p:cNvPr>
          <p:cNvSpPr>
            <a:spLocks noGrp="1"/>
          </p:cNvSpPr>
          <p:nvPr>
            <p:ph type="sldNum" sz="quarter" idx="12"/>
          </p:nvPr>
        </p:nvSpPr>
        <p:spPr/>
        <p:txBody>
          <a:bodyPr/>
          <a:lstStyle/>
          <a:p>
            <a:fld id="{BAE164D0-F1D5-E746-8C23-B606447DAA2B}" type="slidenum">
              <a:rPr lang="en-US" smtClean="0"/>
              <a:t>‹#›</a:t>
            </a:fld>
            <a:endParaRPr lang="en-US"/>
          </a:p>
        </p:txBody>
      </p:sp>
    </p:spTree>
    <p:extLst>
      <p:ext uri="{BB962C8B-B14F-4D97-AF65-F5344CB8AC3E}">
        <p14:creationId xmlns:p14="http://schemas.microsoft.com/office/powerpoint/2010/main" val="2653297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7216-E85F-BD11-6647-5E085B0F98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00B1C87-9FEB-CEDE-F1EC-1A34BF53BC6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1A7E5F-B5BC-0680-DE8F-E4CF5C0B4B55}"/>
              </a:ext>
            </a:extLst>
          </p:cNvPr>
          <p:cNvSpPr>
            <a:spLocks noGrp="1"/>
          </p:cNvSpPr>
          <p:nvPr>
            <p:ph type="dt" sz="half" idx="10"/>
          </p:nvPr>
        </p:nvSpPr>
        <p:spPr/>
        <p:txBody>
          <a:bodyPr/>
          <a:lstStyle/>
          <a:p>
            <a:fld id="{D5ACF943-0B87-AD45-81F6-A7A9F0A44F3F}" type="datetimeFigureOut">
              <a:rPr lang="en-US" smtClean="0"/>
              <a:t>11/6/2025</a:t>
            </a:fld>
            <a:endParaRPr lang="en-US"/>
          </a:p>
        </p:txBody>
      </p:sp>
      <p:sp>
        <p:nvSpPr>
          <p:cNvPr id="5" name="Footer Placeholder 4">
            <a:extLst>
              <a:ext uri="{FF2B5EF4-FFF2-40B4-BE49-F238E27FC236}">
                <a16:creationId xmlns:a16="http://schemas.microsoft.com/office/drawing/2014/main" id="{61463EFA-D00C-DF22-9010-8B7CC557E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FEA91-EBEA-BDE0-9076-8A7686CAD48C}"/>
              </a:ext>
            </a:extLst>
          </p:cNvPr>
          <p:cNvSpPr>
            <a:spLocks noGrp="1"/>
          </p:cNvSpPr>
          <p:nvPr>
            <p:ph type="sldNum" sz="quarter" idx="12"/>
          </p:nvPr>
        </p:nvSpPr>
        <p:spPr/>
        <p:txBody>
          <a:bodyPr/>
          <a:lstStyle/>
          <a:p>
            <a:fld id="{BAE164D0-F1D5-E746-8C23-B606447DAA2B}" type="slidenum">
              <a:rPr lang="en-US" smtClean="0"/>
              <a:t>‹#›</a:t>
            </a:fld>
            <a:endParaRPr lang="en-US"/>
          </a:p>
        </p:txBody>
      </p:sp>
    </p:spTree>
    <p:extLst>
      <p:ext uri="{BB962C8B-B14F-4D97-AF65-F5344CB8AC3E}">
        <p14:creationId xmlns:p14="http://schemas.microsoft.com/office/powerpoint/2010/main" val="374049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9290-CEA9-08F8-3737-D3C04A26787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C4884FD-CE7C-F937-FC06-93717CEDEB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6EC521-522B-FB23-8EE5-DF4DCEA386AC}"/>
              </a:ext>
            </a:extLst>
          </p:cNvPr>
          <p:cNvSpPr>
            <a:spLocks noGrp="1"/>
          </p:cNvSpPr>
          <p:nvPr>
            <p:ph type="dt" sz="half" idx="10"/>
          </p:nvPr>
        </p:nvSpPr>
        <p:spPr/>
        <p:txBody>
          <a:bodyPr/>
          <a:lstStyle/>
          <a:p>
            <a:fld id="{D5ACF943-0B87-AD45-81F6-A7A9F0A44F3F}" type="datetimeFigureOut">
              <a:rPr lang="en-US" smtClean="0"/>
              <a:t>11/6/2025</a:t>
            </a:fld>
            <a:endParaRPr lang="en-US"/>
          </a:p>
        </p:txBody>
      </p:sp>
      <p:sp>
        <p:nvSpPr>
          <p:cNvPr id="5" name="Footer Placeholder 4">
            <a:extLst>
              <a:ext uri="{FF2B5EF4-FFF2-40B4-BE49-F238E27FC236}">
                <a16:creationId xmlns:a16="http://schemas.microsoft.com/office/drawing/2014/main" id="{1E6FF07E-3801-9426-C340-6EC89212A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700CE-1C85-16D5-8745-E126F3FF9376}"/>
              </a:ext>
            </a:extLst>
          </p:cNvPr>
          <p:cNvSpPr>
            <a:spLocks noGrp="1"/>
          </p:cNvSpPr>
          <p:nvPr>
            <p:ph type="sldNum" sz="quarter" idx="12"/>
          </p:nvPr>
        </p:nvSpPr>
        <p:spPr/>
        <p:txBody>
          <a:bodyPr/>
          <a:lstStyle/>
          <a:p>
            <a:fld id="{BAE164D0-F1D5-E746-8C23-B606447DAA2B}" type="slidenum">
              <a:rPr lang="en-US" smtClean="0"/>
              <a:t>‹#›</a:t>
            </a:fld>
            <a:endParaRPr lang="en-US"/>
          </a:p>
        </p:txBody>
      </p:sp>
    </p:spTree>
    <p:extLst>
      <p:ext uri="{BB962C8B-B14F-4D97-AF65-F5344CB8AC3E}">
        <p14:creationId xmlns:p14="http://schemas.microsoft.com/office/powerpoint/2010/main" val="389621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D2C3-B5E4-99A9-F347-4091414915C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F00058-A46D-8483-986C-03F0959DF7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DA9EC91-219F-021D-4D69-8FA3BD9874D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C8E38D4-609C-77A3-414B-63BD31C9C9B2}"/>
              </a:ext>
            </a:extLst>
          </p:cNvPr>
          <p:cNvSpPr>
            <a:spLocks noGrp="1"/>
          </p:cNvSpPr>
          <p:nvPr>
            <p:ph type="dt" sz="half" idx="10"/>
          </p:nvPr>
        </p:nvSpPr>
        <p:spPr/>
        <p:txBody>
          <a:bodyPr/>
          <a:lstStyle/>
          <a:p>
            <a:fld id="{D5ACF943-0B87-AD45-81F6-A7A9F0A44F3F}" type="datetimeFigureOut">
              <a:rPr lang="en-US" smtClean="0"/>
              <a:t>11/6/2025</a:t>
            </a:fld>
            <a:endParaRPr lang="en-US"/>
          </a:p>
        </p:txBody>
      </p:sp>
      <p:sp>
        <p:nvSpPr>
          <p:cNvPr id="6" name="Footer Placeholder 5">
            <a:extLst>
              <a:ext uri="{FF2B5EF4-FFF2-40B4-BE49-F238E27FC236}">
                <a16:creationId xmlns:a16="http://schemas.microsoft.com/office/drawing/2014/main" id="{92AA238C-B9CB-72DC-A2A6-8039B2607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E31314-248E-0443-95D4-CC4902282B0A}"/>
              </a:ext>
            </a:extLst>
          </p:cNvPr>
          <p:cNvSpPr>
            <a:spLocks noGrp="1"/>
          </p:cNvSpPr>
          <p:nvPr>
            <p:ph type="sldNum" sz="quarter" idx="12"/>
          </p:nvPr>
        </p:nvSpPr>
        <p:spPr/>
        <p:txBody>
          <a:bodyPr/>
          <a:lstStyle/>
          <a:p>
            <a:fld id="{BAE164D0-F1D5-E746-8C23-B606447DAA2B}" type="slidenum">
              <a:rPr lang="en-US" smtClean="0"/>
              <a:t>‹#›</a:t>
            </a:fld>
            <a:endParaRPr lang="en-US"/>
          </a:p>
        </p:txBody>
      </p:sp>
    </p:spTree>
    <p:extLst>
      <p:ext uri="{BB962C8B-B14F-4D97-AF65-F5344CB8AC3E}">
        <p14:creationId xmlns:p14="http://schemas.microsoft.com/office/powerpoint/2010/main" val="402603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A4DC-05D3-7D8C-B3C2-B4D47666344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9940912-161A-D85B-5D81-8520721202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81CEB8D-925D-B04D-519C-28834F687A6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E12FCE-4BF4-8ED2-62A2-4D3934FFAA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A5F27E4-B00A-75C4-CEF6-DDAF1D9F6AC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5B84FA-289B-3E3D-9633-F7A425B09DE3}"/>
              </a:ext>
            </a:extLst>
          </p:cNvPr>
          <p:cNvSpPr>
            <a:spLocks noGrp="1"/>
          </p:cNvSpPr>
          <p:nvPr>
            <p:ph type="dt" sz="half" idx="10"/>
          </p:nvPr>
        </p:nvSpPr>
        <p:spPr/>
        <p:txBody>
          <a:bodyPr/>
          <a:lstStyle/>
          <a:p>
            <a:fld id="{D5ACF943-0B87-AD45-81F6-A7A9F0A44F3F}" type="datetimeFigureOut">
              <a:rPr lang="en-US" smtClean="0"/>
              <a:t>11/6/2025</a:t>
            </a:fld>
            <a:endParaRPr lang="en-US"/>
          </a:p>
        </p:txBody>
      </p:sp>
      <p:sp>
        <p:nvSpPr>
          <p:cNvPr id="8" name="Footer Placeholder 7">
            <a:extLst>
              <a:ext uri="{FF2B5EF4-FFF2-40B4-BE49-F238E27FC236}">
                <a16:creationId xmlns:a16="http://schemas.microsoft.com/office/drawing/2014/main" id="{78161926-9184-1ABB-03A6-245C79E517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B03426-C5F3-DCF8-A71C-953F72424D2B}"/>
              </a:ext>
            </a:extLst>
          </p:cNvPr>
          <p:cNvSpPr>
            <a:spLocks noGrp="1"/>
          </p:cNvSpPr>
          <p:nvPr>
            <p:ph type="sldNum" sz="quarter" idx="12"/>
          </p:nvPr>
        </p:nvSpPr>
        <p:spPr/>
        <p:txBody>
          <a:bodyPr/>
          <a:lstStyle/>
          <a:p>
            <a:fld id="{BAE164D0-F1D5-E746-8C23-B606447DAA2B}" type="slidenum">
              <a:rPr lang="en-US" smtClean="0"/>
              <a:t>‹#›</a:t>
            </a:fld>
            <a:endParaRPr lang="en-US"/>
          </a:p>
        </p:txBody>
      </p:sp>
    </p:spTree>
    <p:extLst>
      <p:ext uri="{BB962C8B-B14F-4D97-AF65-F5344CB8AC3E}">
        <p14:creationId xmlns:p14="http://schemas.microsoft.com/office/powerpoint/2010/main" val="280606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D2CA-FF95-D398-9EFE-09499BBB6FC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CFD25E-AD4C-2D60-C15E-0A600A267DEB}"/>
              </a:ext>
            </a:extLst>
          </p:cNvPr>
          <p:cNvSpPr>
            <a:spLocks noGrp="1"/>
          </p:cNvSpPr>
          <p:nvPr>
            <p:ph type="dt" sz="half" idx="10"/>
          </p:nvPr>
        </p:nvSpPr>
        <p:spPr/>
        <p:txBody>
          <a:bodyPr/>
          <a:lstStyle/>
          <a:p>
            <a:fld id="{D5ACF943-0B87-AD45-81F6-A7A9F0A44F3F}" type="datetimeFigureOut">
              <a:rPr lang="en-US" smtClean="0"/>
              <a:t>11/6/2025</a:t>
            </a:fld>
            <a:endParaRPr lang="en-US"/>
          </a:p>
        </p:txBody>
      </p:sp>
      <p:sp>
        <p:nvSpPr>
          <p:cNvPr id="4" name="Footer Placeholder 3">
            <a:extLst>
              <a:ext uri="{FF2B5EF4-FFF2-40B4-BE49-F238E27FC236}">
                <a16:creationId xmlns:a16="http://schemas.microsoft.com/office/drawing/2014/main" id="{98A318EF-F654-5F20-4B02-D3A3A0B999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AAC471-7CCB-A973-D76B-23BF36CFD081}"/>
              </a:ext>
            </a:extLst>
          </p:cNvPr>
          <p:cNvSpPr>
            <a:spLocks noGrp="1"/>
          </p:cNvSpPr>
          <p:nvPr>
            <p:ph type="sldNum" sz="quarter" idx="12"/>
          </p:nvPr>
        </p:nvSpPr>
        <p:spPr/>
        <p:txBody>
          <a:bodyPr/>
          <a:lstStyle/>
          <a:p>
            <a:fld id="{BAE164D0-F1D5-E746-8C23-B606447DAA2B}" type="slidenum">
              <a:rPr lang="en-US" smtClean="0"/>
              <a:t>‹#›</a:t>
            </a:fld>
            <a:endParaRPr lang="en-US"/>
          </a:p>
        </p:txBody>
      </p:sp>
    </p:spTree>
    <p:extLst>
      <p:ext uri="{BB962C8B-B14F-4D97-AF65-F5344CB8AC3E}">
        <p14:creationId xmlns:p14="http://schemas.microsoft.com/office/powerpoint/2010/main" val="719277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19EED-6A96-A81F-8DFB-69F27FA45E82}"/>
              </a:ext>
            </a:extLst>
          </p:cNvPr>
          <p:cNvSpPr>
            <a:spLocks noGrp="1"/>
          </p:cNvSpPr>
          <p:nvPr>
            <p:ph type="dt" sz="half" idx="10"/>
          </p:nvPr>
        </p:nvSpPr>
        <p:spPr/>
        <p:txBody>
          <a:bodyPr/>
          <a:lstStyle/>
          <a:p>
            <a:fld id="{D5ACF943-0B87-AD45-81F6-A7A9F0A44F3F}" type="datetimeFigureOut">
              <a:rPr lang="en-US" smtClean="0"/>
              <a:t>11/6/2025</a:t>
            </a:fld>
            <a:endParaRPr lang="en-US"/>
          </a:p>
        </p:txBody>
      </p:sp>
      <p:sp>
        <p:nvSpPr>
          <p:cNvPr id="3" name="Footer Placeholder 2">
            <a:extLst>
              <a:ext uri="{FF2B5EF4-FFF2-40B4-BE49-F238E27FC236}">
                <a16:creationId xmlns:a16="http://schemas.microsoft.com/office/drawing/2014/main" id="{E0E7487C-17BC-2763-B104-6374957707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0D6169-9D24-326A-CC48-E83C8C065798}"/>
              </a:ext>
            </a:extLst>
          </p:cNvPr>
          <p:cNvSpPr>
            <a:spLocks noGrp="1"/>
          </p:cNvSpPr>
          <p:nvPr>
            <p:ph type="sldNum" sz="quarter" idx="12"/>
          </p:nvPr>
        </p:nvSpPr>
        <p:spPr/>
        <p:txBody>
          <a:bodyPr/>
          <a:lstStyle/>
          <a:p>
            <a:fld id="{BAE164D0-F1D5-E746-8C23-B606447DAA2B}" type="slidenum">
              <a:rPr lang="en-US" smtClean="0"/>
              <a:t>‹#›</a:t>
            </a:fld>
            <a:endParaRPr lang="en-US"/>
          </a:p>
        </p:txBody>
      </p:sp>
    </p:spTree>
    <p:extLst>
      <p:ext uri="{BB962C8B-B14F-4D97-AF65-F5344CB8AC3E}">
        <p14:creationId xmlns:p14="http://schemas.microsoft.com/office/powerpoint/2010/main" val="3731273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9D49A-C340-E61C-7F04-B68E8845E9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2BEC10B-1CE2-21FD-EB0D-741992BC4B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16EA11F-0575-E867-64BD-9EC344C28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817FE73-C346-E3CD-5791-4CE26FA8C959}"/>
              </a:ext>
            </a:extLst>
          </p:cNvPr>
          <p:cNvSpPr>
            <a:spLocks noGrp="1"/>
          </p:cNvSpPr>
          <p:nvPr>
            <p:ph type="dt" sz="half" idx="10"/>
          </p:nvPr>
        </p:nvSpPr>
        <p:spPr/>
        <p:txBody>
          <a:bodyPr/>
          <a:lstStyle/>
          <a:p>
            <a:fld id="{D5ACF943-0B87-AD45-81F6-A7A9F0A44F3F}" type="datetimeFigureOut">
              <a:rPr lang="en-US" smtClean="0"/>
              <a:t>11/6/2025</a:t>
            </a:fld>
            <a:endParaRPr lang="en-US"/>
          </a:p>
        </p:txBody>
      </p:sp>
      <p:sp>
        <p:nvSpPr>
          <p:cNvPr id="6" name="Footer Placeholder 5">
            <a:extLst>
              <a:ext uri="{FF2B5EF4-FFF2-40B4-BE49-F238E27FC236}">
                <a16:creationId xmlns:a16="http://schemas.microsoft.com/office/drawing/2014/main" id="{FD904375-8C19-C47C-1413-F7FD14786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ECED6-6F84-F9AD-BC22-A721F74212B9}"/>
              </a:ext>
            </a:extLst>
          </p:cNvPr>
          <p:cNvSpPr>
            <a:spLocks noGrp="1"/>
          </p:cNvSpPr>
          <p:nvPr>
            <p:ph type="sldNum" sz="quarter" idx="12"/>
          </p:nvPr>
        </p:nvSpPr>
        <p:spPr/>
        <p:txBody>
          <a:bodyPr/>
          <a:lstStyle/>
          <a:p>
            <a:fld id="{BAE164D0-F1D5-E746-8C23-B606447DAA2B}" type="slidenum">
              <a:rPr lang="en-US" smtClean="0"/>
              <a:t>‹#›</a:t>
            </a:fld>
            <a:endParaRPr lang="en-US"/>
          </a:p>
        </p:txBody>
      </p:sp>
    </p:spTree>
    <p:extLst>
      <p:ext uri="{BB962C8B-B14F-4D97-AF65-F5344CB8AC3E}">
        <p14:creationId xmlns:p14="http://schemas.microsoft.com/office/powerpoint/2010/main" val="979486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761A9-43C3-A436-6721-3FEAF02C12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00DDF1F-BF89-2B34-6E15-4B28DE66DE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C6B654-0B84-4F04-FF30-2E061AB59C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56A7FF-6006-CDD1-460A-3EACC8CD3400}"/>
              </a:ext>
            </a:extLst>
          </p:cNvPr>
          <p:cNvSpPr>
            <a:spLocks noGrp="1"/>
          </p:cNvSpPr>
          <p:nvPr>
            <p:ph type="dt" sz="half" idx="10"/>
          </p:nvPr>
        </p:nvSpPr>
        <p:spPr/>
        <p:txBody>
          <a:bodyPr/>
          <a:lstStyle/>
          <a:p>
            <a:fld id="{D5ACF943-0B87-AD45-81F6-A7A9F0A44F3F}" type="datetimeFigureOut">
              <a:rPr lang="en-US" smtClean="0"/>
              <a:t>11/6/2025</a:t>
            </a:fld>
            <a:endParaRPr lang="en-US"/>
          </a:p>
        </p:txBody>
      </p:sp>
      <p:sp>
        <p:nvSpPr>
          <p:cNvPr id="6" name="Footer Placeholder 5">
            <a:extLst>
              <a:ext uri="{FF2B5EF4-FFF2-40B4-BE49-F238E27FC236}">
                <a16:creationId xmlns:a16="http://schemas.microsoft.com/office/drawing/2014/main" id="{520D7174-13EC-293F-DF99-2C99E61FD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FC9CB4-FF9E-F29E-CD17-21BE6924601A}"/>
              </a:ext>
            </a:extLst>
          </p:cNvPr>
          <p:cNvSpPr>
            <a:spLocks noGrp="1"/>
          </p:cNvSpPr>
          <p:nvPr>
            <p:ph type="sldNum" sz="quarter" idx="12"/>
          </p:nvPr>
        </p:nvSpPr>
        <p:spPr/>
        <p:txBody>
          <a:bodyPr/>
          <a:lstStyle/>
          <a:p>
            <a:fld id="{BAE164D0-F1D5-E746-8C23-B606447DAA2B}" type="slidenum">
              <a:rPr lang="en-US" smtClean="0"/>
              <a:t>‹#›</a:t>
            </a:fld>
            <a:endParaRPr lang="en-US"/>
          </a:p>
        </p:txBody>
      </p:sp>
    </p:spTree>
    <p:extLst>
      <p:ext uri="{BB962C8B-B14F-4D97-AF65-F5344CB8AC3E}">
        <p14:creationId xmlns:p14="http://schemas.microsoft.com/office/powerpoint/2010/main" val="154289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B694D4-FA4C-7341-E5E8-351B4B1BE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B6EE27D-37D8-6D85-1547-BF01CD3705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C66AB8-057A-7913-815C-5731802777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ACF943-0B87-AD45-81F6-A7A9F0A44F3F}" type="datetimeFigureOut">
              <a:rPr lang="en-US" smtClean="0"/>
              <a:t>11/6/2025</a:t>
            </a:fld>
            <a:endParaRPr lang="en-US"/>
          </a:p>
        </p:txBody>
      </p:sp>
      <p:sp>
        <p:nvSpPr>
          <p:cNvPr id="5" name="Footer Placeholder 4">
            <a:extLst>
              <a:ext uri="{FF2B5EF4-FFF2-40B4-BE49-F238E27FC236}">
                <a16:creationId xmlns:a16="http://schemas.microsoft.com/office/drawing/2014/main" id="{C02664F5-0DD8-1F5B-F9BC-5B3B84E758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3F404F9-C7A0-AA4D-48F9-9B663F11A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E164D0-F1D5-E746-8C23-B606447DAA2B}" type="slidenum">
              <a:rPr lang="en-US" smtClean="0"/>
              <a:t>‹#›</a:t>
            </a:fld>
            <a:endParaRPr lang="en-US"/>
          </a:p>
        </p:txBody>
      </p:sp>
    </p:spTree>
    <p:extLst>
      <p:ext uri="{BB962C8B-B14F-4D97-AF65-F5344CB8AC3E}">
        <p14:creationId xmlns:p14="http://schemas.microsoft.com/office/powerpoint/2010/main" val="1264313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g"/><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7.emf"/></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jpg"/><Relationship Id="rId1" Type="http://schemas.openxmlformats.org/officeDocument/2006/relationships/slideLayout" Target="../slideLayouts/slideLayout6.xml"/><Relationship Id="rId5" Type="http://schemas.openxmlformats.org/officeDocument/2006/relationships/image" Target="../media/image23.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363B0D-B99A-97B2-7AE7-6EDBCE0C429F}"/>
              </a:ext>
            </a:extLst>
          </p:cNvPr>
          <p:cNvPicPr>
            <a:picLocks noGrp="1" noRot="1" noChangeAspect="1" noMove="1" noResize="1" noEditPoints="1" noAdjustHandles="1" noChangeArrowheads="1" noChangeShapeType="1" noCrop="1"/>
          </p:cNvPicPr>
          <p:nvPr/>
        </p:nvPicPr>
        <p:blipFill>
          <a:blip r:embed="rId3"/>
          <a:stretch>
            <a:fillRect/>
          </a:stretch>
        </p:blipFill>
        <p:spPr>
          <a:xfrm>
            <a:off x="250521" y="5436401"/>
            <a:ext cx="1327150" cy="1289050"/>
          </a:xfrm>
          <a:prstGeom prst="rect">
            <a:avLst/>
          </a:prstGeom>
        </p:spPr>
      </p:pic>
      <p:sp>
        <p:nvSpPr>
          <p:cNvPr id="12" name="TextBox 11">
            <a:extLst>
              <a:ext uri="{FF2B5EF4-FFF2-40B4-BE49-F238E27FC236}">
                <a16:creationId xmlns:a16="http://schemas.microsoft.com/office/drawing/2014/main" id="{01B37190-1D85-C943-3663-599332B33E25}"/>
              </a:ext>
            </a:extLst>
          </p:cNvPr>
          <p:cNvSpPr txBox="1">
            <a:spLocks noGrp="1" noRot="1" noMove="1" noResize="1" noEditPoints="1" noAdjustHandles="1" noChangeArrowheads="1" noChangeShapeType="1"/>
          </p:cNvSpPr>
          <p:nvPr/>
        </p:nvSpPr>
        <p:spPr>
          <a:xfrm>
            <a:off x="300626" y="2404997"/>
            <a:ext cx="4595466" cy="1833194"/>
          </a:xfrm>
          <a:prstGeom prst="rect">
            <a:avLst/>
          </a:prstGeom>
          <a:noFill/>
        </p:spPr>
        <p:txBody>
          <a:bodyPr wrap="square" rtlCol="0">
            <a:noAutofit/>
          </a:bodyPr>
          <a:lstStyle/>
          <a:p>
            <a:pPr>
              <a:lnSpc>
                <a:spcPts val="4500"/>
              </a:lnSpc>
            </a:pPr>
            <a:r>
              <a:rPr lang="zh-TW" altLang="en-US" sz="4800" b="1" dirty="0">
                <a:solidFill>
                  <a:srgbClr val="002664"/>
                </a:solidFill>
                <a:latin typeface="KaiTi" panose="02010609060101010101" pitchFamily="49" charset="-122"/>
                <a:ea typeface="KaiTi" panose="02010609060101010101" pitchFamily="49" charset="-122"/>
              </a:rPr>
              <a:t>認識乙型肝炎</a:t>
            </a:r>
            <a:endParaRPr lang="en-US" sz="4800" b="1" dirty="0">
              <a:solidFill>
                <a:srgbClr val="002664"/>
              </a:solidFill>
              <a:latin typeface="KaiTi" panose="02010609060101010101" pitchFamily="49" charset="-122"/>
              <a:ea typeface="KaiTi" panose="02010609060101010101" pitchFamily="49" charset="-122"/>
              <a:cs typeface="Poppins" pitchFamily="2" charset="77"/>
            </a:endParaRPr>
          </a:p>
        </p:txBody>
      </p:sp>
    </p:spTree>
    <p:extLst>
      <p:ext uri="{BB962C8B-B14F-4D97-AF65-F5344CB8AC3E}">
        <p14:creationId xmlns:p14="http://schemas.microsoft.com/office/powerpoint/2010/main" val="90882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161BDF-7950-0F11-B435-05B28DCE7BE2}"/>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F738EB07-C608-2FBD-E752-CF4C081A6ABB}"/>
              </a:ext>
            </a:extLst>
          </p:cNvPr>
          <p:cNvPicPr>
            <a:picLocks noGrp="1" noRot="1" noChangeAspect="1" noMove="1" noResize="1" noEditPoints="1" noAdjustHandles="1" noChangeArrowheads="1" noChangeShapeType="1" noCrop="1"/>
          </p:cNvPicPr>
          <p:nvPr/>
        </p:nvPicPr>
        <p:blipFill>
          <a:blip r:embed="rId3"/>
          <a:stretch>
            <a:fillRect/>
          </a:stretch>
        </p:blipFill>
        <p:spPr>
          <a:xfrm>
            <a:off x="5786382" y="-674683"/>
            <a:ext cx="5861050" cy="2152650"/>
          </a:xfrm>
          <a:prstGeom prst="rect">
            <a:avLst/>
          </a:prstGeom>
        </p:spPr>
      </p:pic>
      <p:sp>
        <p:nvSpPr>
          <p:cNvPr id="3" name="Footer Placeholder 2">
            <a:extLst>
              <a:ext uri="{FF2B5EF4-FFF2-40B4-BE49-F238E27FC236}">
                <a16:creationId xmlns:a16="http://schemas.microsoft.com/office/drawing/2014/main" id="{E3066ABE-40D1-2D32-C83F-5BB6D7B47F13}"/>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E2E1AE2B-EE40-5DA4-545D-70B477DB9793}"/>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10</a:t>
            </a:fld>
            <a:endParaRPr lang="en-US" dirty="0">
              <a:solidFill>
                <a:srgbClr val="002664"/>
              </a:solidFill>
            </a:endParaRPr>
          </a:p>
        </p:txBody>
      </p:sp>
      <p:sp>
        <p:nvSpPr>
          <p:cNvPr id="2" name="Title 5">
            <a:extLst>
              <a:ext uri="{FF2B5EF4-FFF2-40B4-BE49-F238E27FC236}">
                <a16:creationId xmlns:a16="http://schemas.microsoft.com/office/drawing/2014/main" id="{7DA4E2EF-DA5C-CD3B-BFEF-1888A2C6E20C}"/>
              </a:ext>
            </a:extLst>
          </p:cNvPr>
          <p:cNvSpPr txBox="1">
            <a:spLocks noGrp="1" noRot="1" noMove="1" noResize="1" noEditPoints="1" noAdjustHandles="1" noChangeArrowheads="1" noChangeShapeType="1"/>
          </p:cNvSpPr>
          <p:nvPr/>
        </p:nvSpPr>
        <p:spPr>
          <a:xfrm>
            <a:off x="357293" y="329255"/>
            <a:ext cx="6619093" cy="6275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您</a:t>
            </a:r>
            <a:r>
              <a:rPr lang="zh-TW" altLang="en-US" sz="4000" b="1" u="sng" dirty="0">
                <a:solidFill>
                  <a:srgbClr val="002664"/>
                </a:solidFill>
                <a:latin typeface="KaiTi" panose="02010609060101010101" pitchFamily="49" charset="-122"/>
                <a:ea typeface="KaiTi" panose="02010609060101010101" pitchFamily="49" charset="-122"/>
              </a:rPr>
              <a:t>不會</a:t>
            </a:r>
            <a:r>
              <a:rPr lang="zh-TW" altLang="en-US" sz="4000" b="1" dirty="0">
                <a:solidFill>
                  <a:srgbClr val="002664"/>
                </a:solidFill>
                <a:latin typeface="KaiTi" panose="02010609060101010101" pitchFamily="49" charset="-122"/>
                <a:ea typeface="KaiTi" panose="02010609060101010101" pitchFamily="49" charset="-122"/>
              </a:rPr>
              <a:t>在以下情況感染</a:t>
            </a:r>
            <a:endParaRPr lang="en-PH" altLang="zh-TW" sz="4000" b="1" dirty="0">
              <a:solidFill>
                <a:srgbClr val="002664"/>
              </a:solidFill>
              <a:latin typeface="KaiTi" panose="02010609060101010101" pitchFamily="49" charset="-122"/>
              <a:ea typeface="KaiTi" panose="02010609060101010101" pitchFamily="49" charset="-122"/>
            </a:endParaRPr>
          </a:p>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乙型肝炎</a:t>
            </a:r>
            <a:r>
              <a:rPr lang="en-PH" altLang="zh-TW" sz="4000" b="1" dirty="0">
                <a:solidFill>
                  <a:srgbClr val="002664"/>
                </a:solidFill>
                <a:latin typeface="KaiTi" panose="02010609060101010101" pitchFamily="49" charset="-122"/>
                <a:ea typeface="KaiTi" panose="02010609060101010101" pitchFamily="49" charset="-122"/>
              </a:rPr>
              <a:t>…</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10" name="TextBox 9">
            <a:extLst>
              <a:ext uri="{FF2B5EF4-FFF2-40B4-BE49-F238E27FC236}">
                <a16:creationId xmlns:a16="http://schemas.microsoft.com/office/drawing/2014/main" id="{8599AE18-3FBB-FCB0-426B-94BCBEC8BA74}"/>
              </a:ext>
            </a:extLst>
          </p:cNvPr>
          <p:cNvSpPr txBox="1">
            <a:spLocks noGrp="1" noRot="1" noMove="1" noResize="1" noEditPoints="1" noAdjustHandles="1" noChangeArrowheads="1" noChangeShapeType="1"/>
          </p:cNvSpPr>
          <p:nvPr/>
        </p:nvSpPr>
        <p:spPr>
          <a:xfrm>
            <a:off x="2029905" y="3243332"/>
            <a:ext cx="2201844" cy="634482"/>
          </a:xfrm>
          <a:prstGeom prst="rect">
            <a:avLst/>
          </a:prstGeom>
          <a:noFill/>
        </p:spPr>
        <p:txBody>
          <a:bodyPr wrap="square" rtlCol="0">
            <a:noAutofit/>
          </a:bodyPr>
          <a:lstStyle/>
          <a:p>
            <a:pPr algn="ctr">
              <a:spcAft>
                <a:spcPts val="1500"/>
              </a:spcAft>
              <a:buClr>
                <a:srgbClr val="00C296"/>
              </a:buClr>
              <a:buSzPct val="120000"/>
            </a:pPr>
            <a:r>
              <a:rPr lang="zh-TW" altLang="en-US" sz="2000" dirty="0">
                <a:solidFill>
                  <a:srgbClr val="002664"/>
                </a:solidFill>
                <a:latin typeface="KaiTi" panose="02010609060101010101" pitchFamily="49" charset="-122"/>
                <a:ea typeface="KaiTi" panose="02010609060101010101" pitchFamily="49" charset="-122"/>
              </a:rPr>
              <a:t>咳嗽或打噴嚏</a:t>
            </a:r>
            <a:endParaRPr lang="en-US" sz="2000" dirty="0">
              <a:solidFill>
                <a:srgbClr val="002664"/>
              </a:solidFill>
              <a:latin typeface="KaiTi" panose="02010609060101010101" pitchFamily="49" charset="-122"/>
              <a:ea typeface="KaiTi" panose="02010609060101010101" pitchFamily="49" charset="-122"/>
            </a:endParaRPr>
          </a:p>
        </p:txBody>
      </p:sp>
      <p:sp>
        <p:nvSpPr>
          <p:cNvPr id="11" name="TextBox 10">
            <a:extLst>
              <a:ext uri="{FF2B5EF4-FFF2-40B4-BE49-F238E27FC236}">
                <a16:creationId xmlns:a16="http://schemas.microsoft.com/office/drawing/2014/main" id="{5DB80F63-B521-1D83-5D37-CA7433FB0FA5}"/>
              </a:ext>
            </a:extLst>
          </p:cNvPr>
          <p:cNvSpPr txBox="1">
            <a:spLocks noGrp="1" noRot="1" noMove="1" noResize="1" noEditPoints="1" noAdjustHandles="1" noChangeArrowheads="1" noChangeShapeType="1"/>
          </p:cNvSpPr>
          <p:nvPr/>
        </p:nvSpPr>
        <p:spPr>
          <a:xfrm>
            <a:off x="5077761" y="3243332"/>
            <a:ext cx="2295311" cy="634482"/>
          </a:xfrm>
          <a:prstGeom prst="rect">
            <a:avLst/>
          </a:prstGeom>
          <a:noFill/>
        </p:spPr>
        <p:txBody>
          <a:bodyPr wrap="square" rtlCol="0">
            <a:noAutofit/>
          </a:bodyPr>
          <a:lstStyle/>
          <a:p>
            <a:pPr algn="ctr">
              <a:spcAft>
                <a:spcPts val="1500"/>
              </a:spcAft>
              <a:buClr>
                <a:srgbClr val="00C296"/>
              </a:buClr>
              <a:buSzPct val="120000"/>
            </a:pPr>
            <a:r>
              <a:rPr lang="zh-TW" altLang="en-US" sz="2000" dirty="0">
                <a:solidFill>
                  <a:srgbClr val="002664"/>
                </a:solidFill>
                <a:latin typeface="KaiTi" panose="02010609060101010101" pitchFamily="49" charset="-122"/>
                <a:ea typeface="KaiTi" panose="02010609060101010101" pitchFamily="49" charset="-122"/>
              </a:rPr>
              <a:t>擁抱、親吻或握手</a:t>
            </a:r>
            <a:endParaRPr lang="en-US" sz="2000" dirty="0">
              <a:solidFill>
                <a:srgbClr val="002664"/>
              </a:solidFill>
              <a:latin typeface="KaiTi" panose="02010609060101010101" pitchFamily="49" charset="-122"/>
              <a:ea typeface="KaiTi" panose="02010609060101010101" pitchFamily="49" charset="-122"/>
            </a:endParaRPr>
          </a:p>
        </p:txBody>
      </p:sp>
      <p:sp>
        <p:nvSpPr>
          <p:cNvPr id="12" name="TextBox 11">
            <a:extLst>
              <a:ext uri="{FF2B5EF4-FFF2-40B4-BE49-F238E27FC236}">
                <a16:creationId xmlns:a16="http://schemas.microsoft.com/office/drawing/2014/main" id="{6C65F00E-94A9-801B-DDAA-434DBC69D768}"/>
              </a:ext>
            </a:extLst>
          </p:cNvPr>
          <p:cNvSpPr txBox="1">
            <a:spLocks noGrp="1" noRot="1" noMove="1" noResize="1" noEditPoints="1" noAdjustHandles="1" noChangeArrowheads="1" noChangeShapeType="1"/>
          </p:cNvSpPr>
          <p:nvPr/>
        </p:nvSpPr>
        <p:spPr>
          <a:xfrm>
            <a:off x="8250985" y="3243332"/>
            <a:ext cx="2425028" cy="634482"/>
          </a:xfrm>
          <a:prstGeom prst="rect">
            <a:avLst/>
          </a:prstGeom>
          <a:noFill/>
        </p:spPr>
        <p:txBody>
          <a:bodyPr wrap="square" rtlCol="0">
            <a:noAutofit/>
          </a:bodyPr>
          <a:lstStyle/>
          <a:p>
            <a:pPr algn="ctr">
              <a:spcAft>
                <a:spcPts val="1500"/>
              </a:spcAft>
              <a:buClr>
                <a:srgbClr val="00C296"/>
              </a:buClr>
              <a:buSzPct val="120000"/>
            </a:pPr>
            <a:r>
              <a:rPr lang="zh-TW" altLang="en-US" sz="2000" dirty="0">
                <a:solidFill>
                  <a:srgbClr val="002664"/>
                </a:solidFill>
                <a:latin typeface="KaiTi" panose="02010609060101010101" pitchFamily="49" charset="-122"/>
                <a:ea typeface="KaiTi" panose="02010609060101010101" pitchFamily="49" charset="-122"/>
              </a:rPr>
              <a:t>被蚊子或其他昆蟲叮咬</a:t>
            </a:r>
            <a:endParaRPr lang="en-US" sz="2000" dirty="0">
              <a:solidFill>
                <a:srgbClr val="002664"/>
              </a:solidFill>
              <a:latin typeface="KaiTi" panose="02010609060101010101" pitchFamily="49" charset="-122"/>
              <a:ea typeface="KaiTi" panose="02010609060101010101" pitchFamily="49" charset="-122"/>
            </a:endParaRPr>
          </a:p>
        </p:txBody>
      </p:sp>
      <p:sp>
        <p:nvSpPr>
          <p:cNvPr id="13" name="TextBox 12">
            <a:extLst>
              <a:ext uri="{FF2B5EF4-FFF2-40B4-BE49-F238E27FC236}">
                <a16:creationId xmlns:a16="http://schemas.microsoft.com/office/drawing/2014/main" id="{C34C9141-014B-09DC-4AE7-A7A731F9AD5A}"/>
              </a:ext>
            </a:extLst>
          </p:cNvPr>
          <p:cNvSpPr txBox="1">
            <a:spLocks noGrp="1" noRot="1" noMove="1" noResize="1" noEditPoints="1" noAdjustHandles="1" noChangeArrowheads="1" noChangeShapeType="1"/>
          </p:cNvSpPr>
          <p:nvPr/>
        </p:nvSpPr>
        <p:spPr>
          <a:xfrm>
            <a:off x="1307940" y="5784497"/>
            <a:ext cx="3677224" cy="634482"/>
          </a:xfrm>
          <a:prstGeom prst="rect">
            <a:avLst/>
          </a:prstGeom>
          <a:noFill/>
        </p:spPr>
        <p:txBody>
          <a:bodyPr wrap="square" rtlCol="0">
            <a:noAutofit/>
          </a:bodyPr>
          <a:lstStyle/>
          <a:p>
            <a:pPr algn="ctr">
              <a:spcAft>
                <a:spcPts val="1500"/>
              </a:spcAft>
              <a:buClr>
                <a:srgbClr val="00C296"/>
              </a:buClr>
              <a:buSzPct val="120000"/>
            </a:pPr>
            <a:r>
              <a:rPr lang="ja-JP" altLang="en-US" sz="2000" dirty="0">
                <a:solidFill>
                  <a:srgbClr val="002664"/>
                </a:solidFill>
                <a:latin typeface="KaiTi" panose="02010609060101010101" pitchFamily="49" charset="-122"/>
                <a:ea typeface="KaiTi" panose="02010609060101010101" pitchFamily="49" charset="-122"/>
              </a:rPr>
              <a:t>共享食物、共用餐具和杯</a:t>
            </a:r>
            <a:endParaRPr lang="en-US" sz="2000" dirty="0">
              <a:solidFill>
                <a:srgbClr val="002664"/>
              </a:solidFill>
              <a:latin typeface="KaiTi" panose="02010609060101010101" pitchFamily="49" charset="-122"/>
              <a:ea typeface="KaiTi" panose="02010609060101010101" pitchFamily="49" charset="-122"/>
            </a:endParaRPr>
          </a:p>
        </p:txBody>
      </p:sp>
      <p:sp>
        <p:nvSpPr>
          <p:cNvPr id="15" name="TextBox 14">
            <a:extLst>
              <a:ext uri="{FF2B5EF4-FFF2-40B4-BE49-F238E27FC236}">
                <a16:creationId xmlns:a16="http://schemas.microsoft.com/office/drawing/2014/main" id="{F42B6838-FA17-8AE6-52D7-7E58D23FFA5F}"/>
              </a:ext>
            </a:extLst>
          </p:cNvPr>
          <p:cNvSpPr txBox="1">
            <a:spLocks noGrp="1" noRot="1" noMove="1" noResize="1" noEditPoints="1" noAdjustHandles="1" noChangeArrowheads="1" noChangeShapeType="1"/>
          </p:cNvSpPr>
          <p:nvPr/>
        </p:nvSpPr>
        <p:spPr>
          <a:xfrm>
            <a:off x="4985164" y="5784497"/>
            <a:ext cx="2480506" cy="634482"/>
          </a:xfrm>
          <a:prstGeom prst="rect">
            <a:avLst/>
          </a:prstGeom>
          <a:noFill/>
        </p:spPr>
        <p:txBody>
          <a:bodyPr wrap="square" rtlCol="0">
            <a:noAutofit/>
          </a:bodyPr>
          <a:lstStyle/>
          <a:p>
            <a:pPr algn="ctr">
              <a:spcAft>
                <a:spcPts val="1500"/>
              </a:spcAft>
              <a:buClr>
                <a:srgbClr val="00C296"/>
              </a:buClr>
              <a:buSzPct val="120000"/>
            </a:pPr>
            <a:r>
              <a:rPr lang="zh-TW" altLang="en-US" sz="2000" dirty="0">
                <a:solidFill>
                  <a:srgbClr val="002664"/>
                </a:solidFill>
                <a:latin typeface="KaiTi" panose="02010609060101010101" pitchFamily="49" charset="-122"/>
                <a:ea typeface="KaiTi" panose="02010609060101010101" pitchFamily="49" charset="-122"/>
              </a:rPr>
              <a:t>共用浴室和廁所</a:t>
            </a:r>
            <a:endParaRPr lang="en-US" sz="2000" dirty="0">
              <a:solidFill>
                <a:srgbClr val="002664"/>
              </a:solidFill>
              <a:latin typeface="KaiTi" panose="02010609060101010101" pitchFamily="49" charset="-122"/>
              <a:ea typeface="KaiTi" panose="02010609060101010101" pitchFamily="49" charset="-122"/>
            </a:endParaRPr>
          </a:p>
        </p:txBody>
      </p:sp>
      <p:sp>
        <p:nvSpPr>
          <p:cNvPr id="16" name="TextBox 15">
            <a:extLst>
              <a:ext uri="{FF2B5EF4-FFF2-40B4-BE49-F238E27FC236}">
                <a16:creationId xmlns:a16="http://schemas.microsoft.com/office/drawing/2014/main" id="{6CCFF609-0556-E487-2F00-62ACA96D3951}"/>
              </a:ext>
            </a:extLst>
          </p:cNvPr>
          <p:cNvSpPr txBox="1">
            <a:spLocks noGrp="1" noRot="1" noMove="1" noResize="1" noEditPoints="1" noAdjustHandles="1" noChangeArrowheads="1" noChangeShapeType="1"/>
          </p:cNvSpPr>
          <p:nvPr/>
        </p:nvSpPr>
        <p:spPr>
          <a:xfrm>
            <a:off x="8362577" y="5784497"/>
            <a:ext cx="2201844" cy="634482"/>
          </a:xfrm>
          <a:prstGeom prst="rect">
            <a:avLst/>
          </a:prstGeom>
          <a:noFill/>
        </p:spPr>
        <p:txBody>
          <a:bodyPr wrap="square" rtlCol="0">
            <a:noAutofit/>
          </a:bodyPr>
          <a:lstStyle/>
          <a:p>
            <a:pPr algn="ctr">
              <a:spcAft>
                <a:spcPts val="1500"/>
              </a:spcAft>
              <a:buClr>
                <a:srgbClr val="00C296"/>
              </a:buClr>
              <a:buSzPct val="120000"/>
            </a:pPr>
            <a:r>
              <a:rPr lang="ja-JP" altLang="en-US" sz="2000" dirty="0">
                <a:solidFill>
                  <a:srgbClr val="002664"/>
                </a:solidFill>
                <a:latin typeface="KaiTi" panose="02010609060101010101" pitchFamily="49" charset="-122"/>
                <a:ea typeface="KaiTi" panose="02010609060101010101" pitchFamily="49" charset="-122"/>
              </a:rPr>
              <a:t>游泳池</a:t>
            </a:r>
            <a:endParaRPr lang="en-US" sz="2000" dirty="0">
              <a:solidFill>
                <a:srgbClr val="002664"/>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995862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F90B73A-45B7-C0B0-9A72-3AABFED8D54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C24AF460-EBEB-8BFD-E67A-E2EDE174B0CB}"/>
              </a:ext>
            </a:extLst>
          </p:cNvPr>
          <p:cNvGrpSpPr>
            <a:grpSpLocks noGrp="1" noUngrp="1" noRot="1" noMove="1" noResize="1"/>
          </p:cNvGrpSpPr>
          <p:nvPr/>
        </p:nvGrpSpPr>
        <p:grpSpPr>
          <a:xfrm>
            <a:off x="4881879" y="605249"/>
            <a:ext cx="6877999" cy="2631865"/>
            <a:chOff x="4881879" y="605249"/>
            <a:chExt cx="6877999" cy="2631865"/>
          </a:xfrm>
        </p:grpSpPr>
        <p:sp>
          <p:nvSpPr>
            <p:cNvPr id="5" name="Rounded Rectangle 4">
              <a:extLst>
                <a:ext uri="{FF2B5EF4-FFF2-40B4-BE49-F238E27FC236}">
                  <a16:creationId xmlns:a16="http://schemas.microsoft.com/office/drawing/2014/main" id="{9EB27959-063E-A5DF-68AF-DE4C4B88114D}"/>
                </a:ext>
              </a:extLst>
            </p:cNvPr>
            <p:cNvSpPr>
              <a:spLocks noGrp="1" noRot="1" noMove="1" noResize="1" noEditPoints="1" noAdjustHandles="1" noChangeArrowheads="1" noChangeShapeType="1"/>
            </p:cNvSpPr>
            <p:nvPr/>
          </p:nvSpPr>
          <p:spPr>
            <a:xfrm>
              <a:off x="4881879" y="605249"/>
              <a:ext cx="6877999" cy="2631865"/>
            </a:xfrm>
            <a:prstGeom prst="roundRect">
              <a:avLst>
                <a:gd name="adj" fmla="val 34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side Corner of Rectangle 10">
              <a:extLst>
                <a:ext uri="{FF2B5EF4-FFF2-40B4-BE49-F238E27FC236}">
                  <a16:creationId xmlns:a16="http://schemas.microsoft.com/office/drawing/2014/main" id="{0D6C4139-AEAB-B607-47AD-C2437AA8C43B}"/>
                </a:ext>
              </a:extLst>
            </p:cNvPr>
            <p:cNvSpPr>
              <a:spLocks noGrp="1" noRot="1" noMove="1" noResize="1" noEditPoints="1" noAdjustHandles="1" noChangeArrowheads="1" noChangeShapeType="1"/>
            </p:cNvSpPr>
            <p:nvPr/>
          </p:nvSpPr>
          <p:spPr>
            <a:xfrm rot="16200000">
              <a:off x="3926082" y="1561046"/>
              <a:ext cx="2631865" cy="720271"/>
            </a:xfrm>
            <a:prstGeom prst="round2SameRect">
              <a:avLst>
                <a:gd name="adj1" fmla="val 7297"/>
                <a:gd name="adj2" fmla="val 0"/>
              </a:avLst>
            </a:prstGeom>
            <a:solidFill>
              <a:srgbClr val="73D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2664"/>
                  </a:solidFill>
                  <a:latin typeface="KaiTi" panose="02010609060101010101" pitchFamily="49" charset="-122"/>
                  <a:ea typeface="KaiTi" panose="02010609060101010101" pitchFamily="49" charset="-122"/>
                </a:rPr>
                <a:t>急性乙型肝炎</a:t>
              </a:r>
              <a:endParaRPr lang="en-US" b="1" dirty="0">
                <a:solidFill>
                  <a:srgbClr val="002664"/>
                </a:solidFill>
                <a:latin typeface="KaiTi" panose="02010609060101010101" pitchFamily="49" charset="-122"/>
                <a:ea typeface="KaiTi" panose="02010609060101010101" pitchFamily="49" charset="-122"/>
              </a:endParaRPr>
            </a:p>
          </p:txBody>
        </p:sp>
      </p:grpSp>
      <p:grpSp>
        <p:nvGrpSpPr>
          <p:cNvPr id="18" name="Group 17">
            <a:extLst>
              <a:ext uri="{FF2B5EF4-FFF2-40B4-BE49-F238E27FC236}">
                <a16:creationId xmlns:a16="http://schemas.microsoft.com/office/drawing/2014/main" id="{617A3C1F-2C75-45BF-CFEA-FCA1FF82FF5D}"/>
              </a:ext>
            </a:extLst>
          </p:cNvPr>
          <p:cNvGrpSpPr>
            <a:grpSpLocks noGrp="1" noUngrp="1" noRot="1" noMove="1" noResize="1"/>
          </p:cNvGrpSpPr>
          <p:nvPr/>
        </p:nvGrpSpPr>
        <p:grpSpPr>
          <a:xfrm>
            <a:off x="4881879" y="3406323"/>
            <a:ext cx="6877999" cy="3012657"/>
            <a:chOff x="4881879" y="3406323"/>
            <a:chExt cx="6877999" cy="3012657"/>
          </a:xfrm>
        </p:grpSpPr>
        <p:sp>
          <p:nvSpPr>
            <p:cNvPr id="13" name="Rounded Rectangle 12">
              <a:extLst>
                <a:ext uri="{FF2B5EF4-FFF2-40B4-BE49-F238E27FC236}">
                  <a16:creationId xmlns:a16="http://schemas.microsoft.com/office/drawing/2014/main" id="{585495BB-F727-BA2D-B86C-2C58586C0400}"/>
                </a:ext>
              </a:extLst>
            </p:cNvPr>
            <p:cNvSpPr>
              <a:spLocks noGrp="1" noRot="1" noMove="1" noResize="1" noEditPoints="1" noAdjustHandles="1" noChangeArrowheads="1" noChangeShapeType="1"/>
            </p:cNvSpPr>
            <p:nvPr/>
          </p:nvSpPr>
          <p:spPr>
            <a:xfrm>
              <a:off x="4881879" y="3406323"/>
              <a:ext cx="6877999" cy="3012657"/>
            </a:xfrm>
            <a:prstGeom prst="roundRect">
              <a:avLst>
                <a:gd name="adj" fmla="val 34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side Corner of Rectangle 13">
              <a:extLst>
                <a:ext uri="{FF2B5EF4-FFF2-40B4-BE49-F238E27FC236}">
                  <a16:creationId xmlns:a16="http://schemas.microsoft.com/office/drawing/2014/main" id="{7E81545C-0CD4-0030-9A41-DDEE473DE63D}"/>
                </a:ext>
              </a:extLst>
            </p:cNvPr>
            <p:cNvSpPr>
              <a:spLocks noGrp="1" noRot="1" noMove="1" noResize="1" noEditPoints="1" noAdjustHandles="1" noChangeArrowheads="1" noChangeShapeType="1"/>
            </p:cNvSpPr>
            <p:nvPr/>
          </p:nvSpPr>
          <p:spPr>
            <a:xfrm rot="16200000">
              <a:off x="3735685" y="4552517"/>
              <a:ext cx="3012657" cy="720270"/>
            </a:xfrm>
            <a:prstGeom prst="round2SameRect">
              <a:avLst>
                <a:gd name="adj1" fmla="val 7297"/>
                <a:gd name="adj2" fmla="val 0"/>
              </a:avLst>
            </a:prstGeom>
            <a:solidFill>
              <a:srgbClr val="00C2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002664"/>
                  </a:solidFill>
                  <a:latin typeface="KaiTi" panose="02010609060101010101" pitchFamily="49" charset="-122"/>
                  <a:ea typeface="KaiTi" panose="02010609060101010101" pitchFamily="49" charset="-122"/>
                </a:rPr>
                <a:t>慢性乙型肝炎</a:t>
              </a:r>
              <a:endParaRPr lang="en-US" b="1" dirty="0">
                <a:solidFill>
                  <a:srgbClr val="002664"/>
                </a:solidFill>
                <a:latin typeface="KaiTi" panose="02010609060101010101" pitchFamily="49" charset="-122"/>
                <a:ea typeface="KaiTi" panose="02010609060101010101" pitchFamily="49" charset="-122"/>
              </a:endParaRPr>
            </a:p>
          </p:txBody>
        </p:sp>
      </p:grpSp>
      <p:sp>
        <p:nvSpPr>
          <p:cNvPr id="3" name="Footer Placeholder 2">
            <a:extLst>
              <a:ext uri="{FF2B5EF4-FFF2-40B4-BE49-F238E27FC236}">
                <a16:creationId xmlns:a16="http://schemas.microsoft.com/office/drawing/2014/main" id="{3BFFD1D7-55DE-C599-4D6B-572A34A6E410}"/>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EDBD2925-C0D9-BC88-EA3B-71C0A0272DDC}"/>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11</a:t>
            </a:fld>
            <a:endParaRPr lang="en-US" dirty="0">
              <a:solidFill>
                <a:srgbClr val="002664"/>
              </a:solidFill>
            </a:endParaRPr>
          </a:p>
        </p:txBody>
      </p:sp>
      <p:sp>
        <p:nvSpPr>
          <p:cNvPr id="12" name="Title 5">
            <a:extLst>
              <a:ext uri="{FF2B5EF4-FFF2-40B4-BE49-F238E27FC236}">
                <a16:creationId xmlns:a16="http://schemas.microsoft.com/office/drawing/2014/main" id="{14142524-A5BE-BAB2-FF12-8771A76EABDC}"/>
              </a:ext>
            </a:extLst>
          </p:cNvPr>
          <p:cNvSpPr txBox="1">
            <a:spLocks noGrp="1" noRot="1" noMove="1" noResize="1" noEditPoints="1" noAdjustHandles="1" noChangeArrowheads="1" noChangeShapeType="1"/>
          </p:cNvSpPr>
          <p:nvPr/>
        </p:nvSpPr>
        <p:spPr>
          <a:xfrm>
            <a:off x="343330" y="455651"/>
            <a:ext cx="3970843"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乙型肝炎有什麼症狀？</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16" name="TextBox 15">
            <a:extLst>
              <a:ext uri="{FF2B5EF4-FFF2-40B4-BE49-F238E27FC236}">
                <a16:creationId xmlns:a16="http://schemas.microsoft.com/office/drawing/2014/main" id="{9E768F29-9413-00F6-7CEC-65BDE24B4FBF}"/>
              </a:ext>
            </a:extLst>
          </p:cNvPr>
          <p:cNvSpPr txBox="1">
            <a:spLocks noGrp="1" noRot="1" noMove="1" noResize="1" noEditPoints="1" noAdjustHandles="1" noChangeArrowheads="1" noChangeShapeType="1"/>
          </p:cNvSpPr>
          <p:nvPr/>
        </p:nvSpPr>
        <p:spPr>
          <a:xfrm>
            <a:off x="5926239" y="897925"/>
            <a:ext cx="5509548" cy="1681168"/>
          </a:xfrm>
          <a:prstGeom prst="rect">
            <a:avLst/>
          </a:prstGeom>
          <a:noFill/>
        </p:spPr>
        <p:txBody>
          <a:bodyPr wrap="square" rtlCol="0">
            <a:noAutofit/>
          </a:bodyPr>
          <a:lstStyle/>
          <a:p>
            <a:pPr marL="342900" indent="-342900">
              <a:spcAft>
                <a:spcPts val="500"/>
              </a:spcAft>
              <a:buClr>
                <a:srgbClr val="00C296"/>
              </a:buClr>
              <a:buSzPct val="120000"/>
              <a:buFont typeface="Wingdings" pitchFamily="2" charset="2"/>
              <a:buChar char="ü"/>
            </a:pPr>
            <a:r>
              <a:rPr lang="ja-JP" altLang="en-US" dirty="0">
                <a:solidFill>
                  <a:srgbClr val="002664"/>
                </a:solidFill>
                <a:latin typeface="KaiTi" panose="02010609060101010101" pitchFamily="49" charset="-122"/>
                <a:ea typeface="KaiTi" panose="02010609060101010101" pitchFamily="49" charset="-122"/>
              </a:rPr>
              <a:t>胃痛</a:t>
            </a:r>
            <a:endParaRPr lang="en-US" altLang="ja-JP" dirty="0">
              <a:solidFill>
                <a:srgbClr val="002664"/>
              </a:solidFill>
              <a:latin typeface="KaiTi" panose="02010609060101010101" pitchFamily="49" charset="-122"/>
              <a:ea typeface="KaiTi" panose="02010609060101010101" pitchFamily="49" charset="-122"/>
            </a:endParaRPr>
          </a:p>
          <a:p>
            <a:pPr marL="342900" indent="-342900">
              <a:spcAft>
                <a:spcPts val="500"/>
              </a:spcAft>
              <a:buClr>
                <a:srgbClr val="00C296"/>
              </a:buClr>
              <a:buSzPct val="120000"/>
              <a:buFont typeface="Wingdings" pitchFamily="2" charset="2"/>
              <a:buChar char="ü"/>
            </a:pPr>
            <a:r>
              <a:rPr lang="zh-TW" altLang="en-US" dirty="0">
                <a:solidFill>
                  <a:srgbClr val="002664"/>
                </a:solidFill>
                <a:latin typeface="KaiTi" panose="02010609060101010101" pitchFamily="49" charset="-122"/>
                <a:ea typeface="KaiTi" panose="02010609060101010101" pitchFamily="49" charset="-122"/>
              </a:rPr>
              <a:t>深色尿液</a:t>
            </a:r>
            <a:endParaRPr lang="en-PH" altLang="zh-TW" dirty="0">
              <a:solidFill>
                <a:srgbClr val="002664"/>
              </a:solidFill>
              <a:latin typeface="KaiTi" panose="02010609060101010101" pitchFamily="49" charset="-122"/>
              <a:ea typeface="KaiTi" panose="02010609060101010101" pitchFamily="49" charset="-122"/>
            </a:endParaRPr>
          </a:p>
          <a:p>
            <a:pPr marL="342900" indent="-342900">
              <a:spcAft>
                <a:spcPts val="500"/>
              </a:spcAft>
              <a:buClr>
                <a:srgbClr val="00C296"/>
              </a:buClr>
              <a:buSzPct val="120000"/>
              <a:buFont typeface="Wingdings" pitchFamily="2" charset="2"/>
              <a:buChar char="ü"/>
            </a:pPr>
            <a:r>
              <a:rPr lang="zh-TW" altLang="en-US" dirty="0">
                <a:solidFill>
                  <a:srgbClr val="002664"/>
                </a:solidFill>
                <a:latin typeface="KaiTi" panose="02010609060101010101" pitchFamily="49" charset="-122"/>
                <a:ea typeface="KaiTi" panose="02010609060101010101" pitchFamily="49" charset="-122"/>
              </a:rPr>
              <a:t>疲勞</a:t>
            </a:r>
            <a:endParaRPr lang="en-PH" altLang="zh-TW" dirty="0">
              <a:solidFill>
                <a:srgbClr val="002664"/>
              </a:solidFill>
              <a:latin typeface="KaiTi" panose="02010609060101010101" pitchFamily="49" charset="-122"/>
              <a:ea typeface="KaiTi" panose="02010609060101010101" pitchFamily="49" charset="-122"/>
            </a:endParaRPr>
          </a:p>
          <a:p>
            <a:pPr marL="342900" indent="-342900">
              <a:spcAft>
                <a:spcPts val="500"/>
              </a:spcAft>
              <a:buClr>
                <a:srgbClr val="00C296"/>
              </a:buClr>
              <a:buSzPct val="120000"/>
              <a:buFont typeface="Wingdings" pitchFamily="2" charset="2"/>
              <a:buChar char="ü"/>
            </a:pPr>
            <a:r>
              <a:rPr lang="zh-TW" altLang="en-US" dirty="0">
                <a:solidFill>
                  <a:srgbClr val="002664"/>
                </a:solidFill>
                <a:latin typeface="KaiTi" panose="02010609060101010101" pitchFamily="49" charset="-122"/>
                <a:ea typeface="KaiTi" panose="02010609060101010101" pitchFamily="49" charset="-122"/>
              </a:rPr>
              <a:t>噁心、嘔吐或食慾不振</a:t>
            </a:r>
            <a:endParaRPr lang="en-PH" altLang="zh-TW" dirty="0">
              <a:solidFill>
                <a:srgbClr val="002664"/>
              </a:solidFill>
              <a:latin typeface="KaiTi" panose="02010609060101010101" pitchFamily="49" charset="-122"/>
              <a:ea typeface="KaiTi" panose="02010609060101010101" pitchFamily="49" charset="-122"/>
            </a:endParaRPr>
          </a:p>
          <a:p>
            <a:pPr marL="342900" indent="-342900">
              <a:spcAft>
                <a:spcPts val="500"/>
              </a:spcAft>
              <a:buClr>
                <a:srgbClr val="00C296"/>
              </a:buClr>
              <a:buSzPct val="120000"/>
              <a:buFont typeface="Wingdings" pitchFamily="2" charset="2"/>
              <a:buChar char="ü"/>
            </a:pPr>
            <a:r>
              <a:rPr lang="zh-TW" altLang="en-US" dirty="0">
                <a:solidFill>
                  <a:srgbClr val="002664"/>
                </a:solidFill>
                <a:latin typeface="KaiTi" panose="02010609060101010101" pitchFamily="49" charset="-122"/>
                <a:ea typeface="KaiTi" panose="02010609060101010101" pitchFamily="49" charset="-122"/>
              </a:rPr>
              <a:t>糞便顏色變淡</a:t>
            </a:r>
            <a:endParaRPr lang="en-PH" altLang="zh-TW" dirty="0">
              <a:solidFill>
                <a:srgbClr val="002664"/>
              </a:solidFill>
              <a:latin typeface="KaiTi" panose="02010609060101010101" pitchFamily="49" charset="-122"/>
              <a:ea typeface="KaiTi" panose="02010609060101010101" pitchFamily="49" charset="-122"/>
            </a:endParaRPr>
          </a:p>
          <a:p>
            <a:pPr marL="342900" indent="-342900">
              <a:spcAft>
                <a:spcPts val="500"/>
              </a:spcAft>
              <a:buClr>
                <a:srgbClr val="00C296"/>
              </a:buClr>
              <a:buSzPct val="120000"/>
              <a:buFont typeface="Wingdings" pitchFamily="2" charset="2"/>
              <a:buChar char="ü"/>
            </a:pPr>
            <a:r>
              <a:rPr lang="zh-TW" altLang="en-US" dirty="0">
                <a:solidFill>
                  <a:srgbClr val="002664"/>
                </a:solidFill>
                <a:latin typeface="KaiTi" panose="02010609060101010101" pitchFamily="49" charset="-122"/>
                <a:ea typeface="KaiTi" panose="02010609060101010101" pitchFamily="49" charset="-122"/>
              </a:rPr>
              <a:t>皮膚和眼睛發黃（黃疸）</a:t>
            </a:r>
            <a:endParaRPr lang="en-US" dirty="0">
              <a:solidFill>
                <a:srgbClr val="002664"/>
              </a:solidFill>
              <a:latin typeface="KaiTi" panose="02010609060101010101" pitchFamily="49" charset="-122"/>
              <a:ea typeface="KaiTi" panose="02010609060101010101" pitchFamily="49" charset="-122"/>
            </a:endParaRPr>
          </a:p>
        </p:txBody>
      </p:sp>
      <p:sp>
        <p:nvSpPr>
          <p:cNvPr id="15" name="TextBox 14">
            <a:extLst>
              <a:ext uri="{FF2B5EF4-FFF2-40B4-BE49-F238E27FC236}">
                <a16:creationId xmlns:a16="http://schemas.microsoft.com/office/drawing/2014/main" id="{EA4E8168-AB7C-B684-5E51-87D504CD1A65}"/>
              </a:ext>
            </a:extLst>
          </p:cNvPr>
          <p:cNvSpPr txBox="1">
            <a:spLocks noGrp="1" noRot="1" noMove="1" noResize="1" noEditPoints="1" noAdjustHandles="1" noChangeArrowheads="1" noChangeShapeType="1"/>
          </p:cNvSpPr>
          <p:nvPr/>
        </p:nvSpPr>
        <p:spPr>
          <a:xfrm>
            <a:off x="5926239" y="3748880"/>
            <a:ext cx="5509548" cy="2585496"/>
          </a:xfrm>
          <a:prstGeom prst="rect">
            <a:avLst/>
          </a:prstGeom>
          <a:noFill/>
        </p:spPr>
        <p:txBody>
          <a:bodyPr wrap="square" lIns="91440" tIns="45720" rIns="91440" bIns="45720" rtlCol="0" anchor="t">
            <a:noAutofit/>
          </a:bodyPr>
          <a:lstStyle/>
          <a:p>
            <a:pPr marL="342900" indent="-342900">
              <a:spcAft>
                <a:spcPts val="500"/>
              </a:spcAft>
              <a:buClr>
                <a:srgbClr val="00C296"/>
              </a:buClr>
              <a:buSzPct val="120000"/>
              <a:buFont typeface="Wingdings" pitchFamily="2" charset="2"/>
              <a:buChar char="ü"/>
            </a:pPr>
            <a:r>
              <a:rPr lang="zh-TW" altLang="en-US" dirty="0">
                <a:solidFill>
                  <a:srgbClr val="002664"/>
                </a:solidFill>
                <a:latin typeface="KaiTi" panose="02010609060101010101" pitchFamily="49" charset="-122"/>
                <a:ea typeface="KaiTi" panose="02010609060101010101" pitchFamily="49" charset="-122"/>
              </a:rPr>
              <a:t>身體右側胃痛</a:t>
            </a:r>
            <a:endParaRPr lang="en-US" altLang="zh-TW" dirty="0">
              <a:solidFill>
                <a:srgbClr val="002664"/>
              </a:solidFill>
              <a:latin typeface="KaiTi" panose="02010609060101010101" pitchFamily="49" charset="-122"/>
              <a:ea typeface="KaiTi" panose="02010609060101010101" pitchFamily="49" charset="-122"/>
            </a:endParaRPr>
          </a:p>
          <a:p>
            <a:pPr marL="342900" indent="-342900">
              <a:spcAft>
                <a:spcPts val="500"/>
              </a:spcAft>
              <a:buClr>
                <a:srgbClr val="00C296"/>
              </a:buClr>
              <a:buSzPct val="120000"/>
              <a:buFont typeface="Wingdings" pitchFamily="2" charset="2"/>
              <a:buChar char="ü"/>
            </a:pPr>
            <a:r>
              <a:rPr lang="zh-TW">
                <a:solidFill>
                  <a:srgbClr val="002664"/>
                </a:solidFill>
                <a:latin typeface="KaiTi"/>
                <a:ea typeface="KaiTi"/>
                <a:cs typeface="+mn-lt"/>
              </a:rPr>
              <a:t>隱</a:t>
            </a:r>
            <a:r>
              <a:rPr lang="zh-TW" altLang="en-US">
                <a:solidFill>
                  <a:srgbClr val="002664"/>
                </a:solidFill>
                <a:latin typeface="KaiTi"/>
                <a:ea typeface="KaiTi"/>
              </a:rPr>
              <a:t>痛、疼痛和發燒</a:t>
            </a:r>
            <a:endParaRPr lang="en-PH" altLang="zh-TW">
              <a:solidFill>
                <a:srgbClr val="002664"/>
              </a:solidFill>
              <a:latin typeface="KaiTi"/>
              <a:ea typeface="KaiTi"/>
            </a:endParaRPr>
          </a:p>
          <a:p>
            <a:pPr marL="342900" indent="-342900">
              <a:spcAft>
                <a:spcPts val="500"/>
              </a:spcAft>
              <a:buClr>
                <a:srgbClr val="00C296"/>
              </a:buClr>
              <a:buSzPct val="120000"/>
              <a:buFont typeface="Wingdings" pitchFamily="2" charset="2"/>
              <a:buChar char="ü"/>
            </a:pPr>
            <a:r>
              <a:rPr lang="zh-TW" altLang="en-US" dirty="0">
                <a:solidFill>
                  <a:srgbClr val="002664"/>
                </a:solidFill>
                <a:latin typeface="KaiTi" panose="02010609060101010101" pitchFamily="49" charset="-122"/>
                <a:ea typeface="KaiTi" panose="02010609060101010101" pitchFamily="49" charset="-122"/>
              </a:rPr>
              <a:t>焦慮或抑鬱</a:t>
            </a:r>
            <a:endParaRPr lang="en-PH" altLang="zh-TW" dirty="0">
              <a:solidFill>
                <a:srgbClr val="002664"/>
              </a:solidFill>
              <a:latin typeface="KaiTi" panose="02010609060101010101" pitchFamily="49" charset="-122"/>
              <a:ea typeface="KaiTi" panose="02010609060101010101" pitchFamily="49" charset="-122"/>
            </a:endParaRPr>
          </a:p>
          <a:p>
            <a:pPr marL="342900" indent="-342900">
              <a:spcAft>
                <a:spcPts val="500"/>
              </a:spcAft>
              <a:buClr>
                <a:srgbClr val="00C296"/>
              </a:buClr>
              <a:buSzPct val="120000"/>
              <a:buFont typeface="Wingdings" pitchFamily="2" charset="2"/>
              <a:buChar char="ü"/>
            </a:pPr>
            <a:r>
              <a:rPr lang="zh-TW" altLang="en-US" dirty="0">
                <a:solidFill>
                  <a:srgbClr val="002664"/>
                </a:solidFill>
                <a:latin typeface="KaiTi" panose="02010609060101010101" pitchFamily="49" charset="-122"/>
                <a:ea typeface="KaiTi" panose="02010609060101010101" pitchFamily="49" charset="-122"/>
              </a:rPr>
              <a:t>糖尿病 </a:t>
            </a:r>
            <a:endParaRPr lang="en-PH" altLang="zh-TW" dirty="0">
              <a:solidFill>
                <a:srgbClr val="002664"/>
              </a:solidFill>
              <a:latin typeface="KaiTi" panose="02010609060101010101" pitchFamily="49" charset="-122"/>
              <a:ea typeface="KaiTi" panose="02010609060101010101" pitchFamily="49" charset="-122"/>
            </a:endParaRPr>
          </a:p>
          <a:p>
            <a:pPr marL="342900" indent="-342900">
              <a:spcAft>
                <a:spcPts val="500"/>
              </a:spcAft>
              <a:buClr>
                <a:srgbClr val="00C296"/>
              </a:buClr>
              <a:buSzPct val="120000"/>
              <a:buFont typeface="Wingdings" pitchFamily="2" charset="2"/>
              <a:buChar char="ü"/>
            </a:pPr>
            <a:r>
              <a:rPr lang="zh-TW" altLang="en-US" dirty="0">
                <a:solidFill>
                  <a:srgbClr val="002664"/>
                </a:solidFill>
                <a:latin typeface="KaiTi" panose="02010609060101010101" pitchFamily="49" charset="-122"/>
                <a:ea typeface="KaiTi" panose="02010609060101010101" pitchFamily="49" charset="-122"/>
              </a:rPr>
              <a:t>噁心、嘔吐或食慾不振</a:t>
            </a:r>
            <a:endParaRPr lang="en-PH" altLang="zh-TW" dirty="0">
              <a:solidFill>
                <a:srgbClr val="002664"/>
              </a:solidFill>
              <a:latin typeface="KaiTi" panose="02010609060101010101" pitchFamily="49" charset="-122"/>
              <a:ea typeface="KaiTi" panose="02010609060101010101" pitchFamily="49" charset="-122"/>
            </a:endParaRPr>
          </a:p>
          <a:p>
            <a:pPr marL="342900" indent="-342900">
              <a:spcAft>
                <a:spcPts val="500"/>
              </a:spcAft>
              <a:buClr>
                <a:srgbClr val="00C296"/>
              </a:buClr>
              <a:buSzPct val="120000"/>
              <a:buFont typeface="Wingdings" pitchFamily="2" charset="2"/>
              <a:buChar char="ü"/>
            </a:pPr>
            <a:r>
              <a:rPr lang="zh-TW" altLang="en-US" dirty="0">
                <a:solidFill>
                  <a:srgbClr val="002664"/>
                </a:solidFill>
                <a:latin typeface="KaiTi" panose="02010609060101010101" pitchFamily="49" charset="-122"/>
                <a:ea typeface="KaiTi" panose="02010609060101010101" pitchFamily="49" charset="-122"/>
              </a:rPr>
              <a:t>皮膚出疹或痕癢</a:t>
            </a:r>
            <a:endParaRPr lang="en-PH" altLang="zh-TW" dirty="0">
              <a:solidFill>
                <a:srgbClr val="002664"/>
              </a:solidFill>
              <a:latin typeface="KaiTi" panose="02010609060101010101" pitchFamily="49" charset="-122"/>
              <a:ea typeface="KaiTi" panose="02010609060101010101" pitchFamily="49" charset="-122"/>
            </a:endParaRPr>
          </a:p>
          <a:p>
            <a:pPr marL="342900" indent="-342900">
              <a:spcAft>
                <a:spcPts val="500"/>
              </a:spcAft>
              <a:buClr>
                <a:srgbClr val="00C296"/>
              </a:buClr>
              <a:buSzPct val="120000"/>
              <a:buFont typeface="Wingdings" pitchFamily="2" charset="2"/>
              <a:buChar char="ü"/>
            </a:pPr>
            <a:r>
              <a:rPr lang="zh-TW" altLang="en-US" dirty="0">
                <a:solidFill>
                  <a:srgbClr val="002664"/>
                </a:solidFill>
                <a:latin typeface="KaiTi" panose="02010609060101010101" pitchFamily="49" charset="-122"/>
                <a:ea typeface="KaiTi" panose="02010609060101010101" pitchFamily="49" charset="-122"/>
              </a:rPr>
              <a:t>皮膚和眼睛發黃（黃疸）</a:t>
            </a:r>
            <a:endParaRPr lang="en-US" dirty="0">
              <a:solidFill>
                <a:srgbClr val="002664"/>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52344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73C70C7-0A2D-EF23-B139-B2A8CAA3243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962BC02-6358-F857-32CF-973AA3AB4631}"/>
              </a:ext>
            </a:extLst>
          </p:cNvPr>
          <p:cNvPicPr>
            <a:picLocks noGrp="1" noRot="1" noChangeAspect="1" noMove="1" noResize="1" noEditPoints="1" noAdjustHandles="1" noChangeArrowheads="1" noChangeShapeType="1" noCrop="1"/>
          </p:cNvPicPr>
          <p:nvPr/>
        </p:nvPicPr>
        <p:blipFill>
          <a:blip r:embed="rId4"/>
          <a:stretch>
            <a:fillRect/>
          </a:stretch>
        </p:blipFill>
        <p:spPr>
          <a:xfrm>
            <a:off x="7257848" y="2233914"/>
            <a:ext cx="5511800" cy="5486400"/>
          </a:xfrm>
          <a:prstGeom prst="rect">
            <a:avLst/>
          </a:prstGeom>
        </p:spPr>
      </p:pic>
      <p:sp>
        <p:nvSpPr>
          <p:cNvPr id="3" name="Footer Placeholder 2">
            <a:extLst>
              <a:ext uri="{FF2B5EF4-FFF2-40B4-BE49-F238E27FC236}">
                <a16:creationId xmlns:a16="http://schemas.microsoft.com/office/drawing/2014/main" id="{D321CDE1-2FFE-9CAC-50A6-7E0C471840F5}"/>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2ACD00AE-3995-87DA-E555-017D7B111118}"/>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12</a:t>
            </a:fld>
            <a:endParaRPr lang="en-US" dirty="0">
              <a:solidFill>
                <a:srgbClr val="002664"/>
              </a:solidFill>
            </a:endParaRPr>
          </a:p>
        </p:txBody>
      </p:sp>
      <p:sp>
        <p:nvSpPr>
          <p:cNvPr id="12" name="Title 5">
            <a:extLst>
              <a:ext uri="{FF2B5EF4-FFF2-40B4-BE49-F238E27FC236}">
                <a16:creationId xmlns:a16="http://schemas.microsoft.com/office/drawing/2014/main" id="{DB035949-A3B8-ACDC-E9F9-C70165E45EAD}"/>
              </a:ext>
            </a:extLst>
          </p:cNvPr>
          <p:cNvSpPr txBox="1">
            <a:spLocks noGrp="1" noRot="1" noMove="1" noResize="1" noEditPoints="1" noAdjustHandles="1" noChangeArrowheads="1" noChangeShapeType="1"/>
          </p:cNvSpPr>
          <p:nvPr/>
        </p:nvSpPr>
        <p:spPr>
          <a:xfrm>
            <a:off x="343330" y="544325"/>
            <a:ext cx="11520721"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200"/>
              </a:lnSpc>
            </a:pPr>
            <a:r>
              <a:rPr lang="zh-TW" altLang="en-US" sz="4000" b="1" dirty="0">
                <a:solidFill>
                  <a:srgbClr val="002664"/>
                </a:solidFill>
                <a:latin typeface="KaiTi" panose="02010609060101010101" pitchFamily="49" charset="-122"/>
                <a:ea typeface="KaiTi" panose="02010609060101010101" pitchFamily="49" charset="-122"/>
              </a:rPr>
              <a:t>知道自己是否患有慢性乙型肝炎的唯一方法是接受乙型肝炎血液檢測</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grpSp>
        <p:nvGrpSpPr>
          <p:cNvPr id="14" name="Group 13">
            <a:extLst>
              <a:ext uri="{FF2B5EF4-FFF2-40B4-BE49-F238E27FC236}">
                <a16:creationId xmlns:a16="http://schemas.microsoft.com/office/drawing/2014/main" id="{228B2906-0C1F-8385-8D2C-70E2591E5719}"/>
              </a:ext>
            </a:extLst>
          </p:cNvPr>
          <p:cNvGrpSpPr>
            <a:grpSpLocks noGrp="1" noUngrp="1" noRot="1" noMove="1" noResize="1"/>
          </p:cNvGrpSpPr>
          <p:nvPr/>
        </p:nvGrpSpPr>
        <p:grpSpPr>
          <a:xfrm>
            <a:off x="6590415" y="2755900"/>
            <a:ext cx="1670050" cy="1346200"/>
            <a:chOff x="6590415" y="2755900"/>
            <a:chExt cx="1670050" cy="1346200"/>
          </a:xfrm>
        </p:grpSpPr>
        <p:pic>
          <p:nvPicPr>
            <p:cNvPr id="11" name="Picture 10">
              <a:extLst>
                <a:ext uri="{FF2B5EF4-FFF2-40B4-BE49-F238E27FC236}">
                  <a16:creationId xmlns:a16="http://schemas.microsoft.com/office/drawing/2014/main" id="{C063B505-6269-E485-1FC0-FBC95B484998}"/>
                </a:ext>
              </a:extLst>
            </p:cNvPr>
            <p:cNvPicPr>
              <a:picLocks noGrp="1" noRot="1" noChangeAspect="1" noMove="1" noResize="1" noEditPoints="1" noAdjustHandles="1" noChangeArrowheads="1" noChangeShapeType="1" noCrop="1"/>
            </p:cNvPicPr>
            <p:nvPr/>
          </p:nvPicPr>
          <p:blipFill>
            <a:blip r:embed="rId5"/>
            <a:stretch>
              <a:fillRect/>
            </a:stretch>
          </p:blipFill>
          <p:spPr>
            <a:xfrm>
              <a:off x="6590415" y="2755900"/>
              <a:ext cx="1670050" cy="1346200"/>
            </a:xfrm>
            <a:prstGeom prst="rect">
              <a:avLst/>
            </a:prstGeom>
          </p:spPr>
        </p:pic>
        <p:sp>
          <p:nvSpPr>
            <p:cNvPr id="13" name="TextBox 12">
              <a:extLst>
                <a:ext uri="{FF2B5EF4-FFF2-40B4-BE49-F238E27FC236}">
                  <a16:creationId xmlns:a16="http://schemas.microsoft.com/office/drawing/2014/main" id="{769FDAA7-4531-F762-C78F-E76FAFE9C1FB}"/>
                </a:ext>
              </a:extLst>
            </p:cNvPr>
            <p:cNvSpPr txBox="1">
              <a:spLocks noGrp="1" noRot="1" noMove="1" noResize="1" noEditPoints="1" noAdjustHandles="1" noChangeArrowheads="1" noChangeShapeType="1"/>
            </p:cNvSpPr>
            <p:nvPr/>
          </p:nvSpPr>
          <p:spPr>
            <a:xfrm>
              <a:off x="6701259" y="2961297"/>
              <a:ext cx="1448362" cy="618174"/>
            </a:xfrm>
            <a:prstGeom prst="rect">
              <a:avLst/>
            </a:prstGeom>
            <a:noFill/>
          </p:spPr>
          <p:txBody>
            <a:bodyPr wrap="square" lIns="91440" tIns="45720" rIns="91440" bIns="45720" rtlCol="0" anchor="t">
              <a:noAutofit/>
            </a:bodyPr>
            <a:lstStyle/>
            <a:p>
              <a:pPr algn="ctr">
                <a:spcAft>
                  <a:spcPts val="500"/>
                </a:spcAft>
                <a:buClr>
                  <a:srgbClr val="00C296"/>
                </a:buClr>
                <a:buSzPct val="120000"/>
              </a:pPr>
              <a:r>
                <a:rPr lang="zh-TW" altLang="en-US" sz="2000" b="1" dirty="0">
                  <a:solidFill>
                    <a:schemeClr val="bg1"/>
                  </a:solidFill>
                  <a:latin typeface="KaiTi" panose="02010609060101010101" pitchFamily="49" charset="-122"/>
                  <a:ea typeface="KaiTi" panose="02010609060101010101" pitchFamily="49" charset="-122"/>
                </a:rPr>
                <a:t>這既快速且簡單</a:t>
              </a:r>
              <a:endParaRPr lang="en-US" sz="2000" b="1" dirty="0">
                <a:solidFill>
                  <a:schemeClr val="bg1"/>
                </a:solidFill>
                <a:latin typeface="KaiTi" panose="02010609060101010101" pitchFamily="49" charset="-122"/>
                <a:ea typeface="KaiTi" panose="02010609060101010101" pitchFamily="49" charset="-122"/>
              </a:endParaRPr>
            </a:p>
          </p:txBody>
        </p:sp>
      </p:grpSp>
    </p:spTree>
    <p:extLst>
      <p:ext uri="{BB962C8B-B14F-4D97-AF65-F5344CB8AC3E}">
        <p14:creationId xmlns:p14="http://schemas.microsoft.com/office/powerpoint/2010/main" val="1375502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2395F09-ABC7-ADF1-BF17-23A874FB1D5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D8BBDF3-4D2F-13D1-E85D-D4FE5B551248}"/>
              </a:ext>
            </a:extLst>
          </p:cNvPr>
          <p:cNvPicPr>
            <a:picLocks noGrp="1" noRot="1" noChangeAspect="1" noMove="1" noResize="1" noEditPoints="1" noAdjustHandles="1" noChangeArrowheads="1" noChangeShapeType="1" noCrop="1"/>
          </p:cNvPicPr>
          <p:nvPr/>
        </p:nvPicPr>
        <p:blipFill>
          <a:blip r:embed="rId4"/>
          <a:stretch>
            <a:fillRect/>
          </a:stretch>
        </p:blipFill>
        <p:spPr>
          <a:xfrm>
            <a:off x="9279264" y="318375"/>
            <a:ext cx="2406650" cy="5892800"/>
          </a:xfrm>
          <a:prstGeom prst="rect">
            <a:avLst/>
          </a:prstGeom>
        </p:spPr>
      </p:pic>
      <p:sp>
        <p:nvSpPr>
          <p:cNvPr id="3" name="Footer Placeholder 2">
            <a:extLst>
              <a:ext uri="{FF2B5EF4-FFF2-40B4-BE49-F238E27FC236}">
                <a16:creationId xmlns:a16="http://schemas.microsoft.com/office/drawing/2014/main" id="{E8BFDF2C-B103-9044-2011-F87C836AFB59}"/>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342E1897-A223-281D-124C-2A9E32F1F8DB}"/>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13</a:t>
            </a:fld>
            <a:endParaRPr lang="en-US" dirty="0">
              <a:solidFill>
                <a:srgbClr val="002664"/>
              </a:solidFill>
            </a:endParaRPr>
          </a:p>
        </p:txBody>
      </p:sp>
      <p:sp>
        <p:nvSpPr>
          <p:cNvPr id="20" name="Title 5">
            <a:extLst>
              <a:ext uri="{FF2B5EF4-FFF2-40B4-BE49-F238E27FC236}">
                <a16:creationId xmlns:a16="http://schemas.microsoft.com/office/drawing/2014/main" id="{7527E5AC-E5E9-F396-105A-476126EB7847}"/>
              </a:ext>
            </a:extLst>
          </p:cNvPr>
          <p:cNvSpPr txBox="1">
            <a:spLocks noGrp="1" noRot="1" noMove="1" noResize="1" noEditPoints="1" noAdjustHandles="1" noChangeArrowheads="1" noChangeShapeType="1"/>
          </p:cNvSpPr>
          <p:nvPr/>
        </p:nvSpPr>
        <p:spPr>
          <a:xfrm>
            <a:off x="431456" y="455651"/>
            <a:ext cx="3330316"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要檢測</a:t>
            </a:r>
            <a:endParaRPr lang="en-PH" altLang="zh-TW" sz="4000" b="1" dirty="0">
              <a:solidFill>
                <a:srgbClr val="002664"/>
              </a:solidFill>
              <a:latin typeface="KaiTi" panose="02010609060101010101" pitchFamily="49" charset="-122"/>
              <a:ea typeface="KaiTi" panose="02010609060101010101" pitchFamily="49" charset="-122"/>
            </a:endParaRPr>
          </a:p>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乙型肝炎嗎？</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21" name="TextBox 20">
            <a:extLst>
              <a:ext uri="{FF2B5EF4-FFF2-40B4-BE49-F238E27FC236}">
                <a16:creationId xmlns:a16="http://schemas.microsoft.com/office/drawing/2014/main" id="{0C98AB04-856D-8742-AD74-CEC6AFD5531F}"/>
              </a:ext>
            </a:extLst>
          </p:cNvPr>
          <p:cNvSpPr txBox="1">
            <a:spLocks noGrp="1" noRot="1" noMove="1" noResize="1" noEditPoints="1" noAdjustHandles="1" noChangeArrowheads="1" noChangeShapeType="1"/>
          </p:cNvSpPr>
          <p:nvPr/>
        </p:nvSpPr>
        <p:spPr>
          <a:xfrm>
            <a:off x="431457" y="1688781"/>
            <a:ext cx="3192276" cy="1483397"/>
          </a:xfrm>
          <a:prstGeom prst="rect">
            <a:avLst/>
          </a:prstGeom>
          <a:noFill/>
        </p:spPr>
        <p:txBody>
          <a:bodyPr wrap="square" rtlCol="0">
            <a:noAutofit/>
          </a:bodyPr>
          <a:lstStyle/>
          <a:p>
            <a:pPr>
              <a:spcAft>
                <a:spcPts val="5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乙型肝炎的血液檢測有不同類型，它們既簡單且保密。</a:t>
            </a:r>
            <a:endParaRPr lang="en-US" sz="2000" b="1" dirty="0">
              <a:solidFill>
                <a:srgbClr val="002664"/>
              </a:solidFill>
              <a:latin typeface="KaiTi" panose="02010609060101010101" pitchFamily="49" charset="-122"/>
              <a:ea typeface="KaiTi" panose="02010609060101010101" pitchFamily="49" charset="-122"/>
            </a:endParaRPr>
          </a:p>
        </p:txBody>
      </p:sp>
      <p:sp>
        <p:nvSpPr>
          <p:cNvPr id="2" name="TextBox 1">
            <a:extLst>
              <a:ext uri="{FF2B5EF4-FFF2-40B4-BE49-F238E27FC236}">
                <a16:creationId xmlns:a16="http://schemas.microsoft.com/office/drawing/2014/main" id="{B7F03500-66D2-EDA0-75B9-CF74A6DB4A5F}"/>
              </a:ext>
            </a:extLst>
          </p:cNvPr>
          <p:cNvSpPr txBox="1">
            <a:spLocks noGrp="1" noRot="1" noMove="1" noResize="1" noEditPoints="1" noAdjustHandles="1" noChangeArrowheads="1" noChangeShapeType="1"/>
          </p:cNvSpPr>
          <p:nvPr/>
        </p:nvSpPr>
        <p:spPr>
          <a:xfrm>
            <a:off x="4950781" y="1105845"/>
            <a:ext cx="6428420" cy="2655927"/>
          </a:xfrm>
          <a:prstGeom prst="rect">
            <a:avLst/>
          </a:prstGeom>
          <a:noFill/>
        </p:spPr>
        <p:txBody>
          <a:bodyPr wrap="square" rtlCol="0">
            <a:noAutofit/>
          </a:bodyPr>
          <a:lstStyle/>
          <a:p>
            <a:pPr>
              <a:spcAft>
                <a:spcPts val="10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檢測結果將告訴您是否：</a:t>
            </a:r>
            <a:endParaRPr lang="en-US" sz="2000" b="1" dirty="0">
              <a:solidFill>
                <a:srgbClr val="002664"/>
              </a:solidFill>
              <a:latin typeface="KaiTi" panose="02010609060101010101" pitchFamily="49" charset="-122"/>
              <a:ea typeface="KaiTi" panose="02010609060101010101" pitchFamily="49" charset="-122"/>
            </a:endParaRPr>
          </a:p>
          <a:p>
            <a:pPr marL="342900" indent="-342900">
              <a:spcAft>
                <a:spcPts val="10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患有慢性乙型肝炎，並需要護理和治療</a:t>
            </a:r>
            <a:endParaRPr lang="en-US" sz="2000" dirty="0">
              <a:solidFill>
                <a:srgbClr val="002664"/>
              </a:solidFill>
              <a:latin typeface="KaiTi" panose="02010609060101010101" pitchFamily="49" charset="-122"/>
              <a:ea typeface="KaiTi" panose="02010609060101010101" pitchFamily="49" charset="-122"/>
            </a:endParaRPr>
          </a:p>
          <a:p>
            <a:pPr marL="342900" indent="-342900">
              <a:spcAft>
                <a:spcPts val="10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已經產生抵抗乙型肝炎的保護，並且不會再感染</a:t>
            </a:r>
            <a:endParaRPr lang="en-PH" altLang="zh-TW" sz="2000" dirty="0">
              <a:solidFill>
                <a:srgbClr val="002664"/>
              </a:solidFill>
              <a:latin typeface="KaiTi" panose="02010609060101010101" pitchFamily="49" charset="-122"/>
              <a:ea typeface="KaiTi" panose="02010609060101010101" pitchFamily="49" charset="-122"/>
              <a:cs typeface="Calibri" panose="020F0502020204030204" pitchFamily="34" charset="0"/>
            </a:endParaRPr>
          </a:p>
          <a:p>
            <a:pPr marL="342900" indent="-342900">
              <a:spcAft>
                <a:spcPts val="10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尚未有抵抗乙型肝炎的保護，需要接種乙型肝炎疫苗。</a:t>
            </a:r>
            <a:endParaRPr lang="en-US" sz="2000" dirty="0">
              <a:solidFill>
                <a:srgbClr val="002664"/>
              </a:solidFill>
              <a:latin typeface="KaiTi" panose="02010609060101010101" pitchFamily="49" charset="-122"/>
              <a:ea typeface="KaiTi" panose="02010609060101010101" pitchFamily="49" charset="-122"/>
            </a:endParaRPr>
          </a:p>
        </p:txBody>
      </p:sp>
      <p:sp>
        <p:nvSpPr>
          <p:cNvPr id="6" name="TextBox 5">
            <a:extLst>
              <a:ext uri="{FF2B5EF4-FFF2-40B4-BE49-F238E27FC236}">
                <a16:creationId xmlns:a16="http://schemas.microsoft.com/office/drawing/2014/main" id="{33720FF7-AC7F-1F01-304F-601041A2651A}"/>
              </a:ext>
            </a:extLst>
          </p:cNvPr>
          <p:cNvSpPr txBox="1">
            <a:spLocks noGrp="1" noRot="1" noMove="1" noResize="1" noEditPoints="1" noAdjustHandles="1" noChangeArrowheads="1" noChangeShapeType="1"/>
          </p:cNvSpPr>
          <p:nvPr/>
        </p:nvSpPr>
        <p:spPr>
          <a:xfrm>
            <a:off x="4950781" y="4409954"/>
            <a:ext cx="6428420" cy="2257064"/>
          </a:xfrm>
          <a:prstGeom prst="rect">
            <a:avLst/>
          </a:prstGeom>
          <a:noFill/>
        </p:spPr>
        <p:txBody>
          <a:bodyPr wrap="square" rtlCol="0">
            <a:noAutofit/>
          </a:bodyPr>
          <a:lstStyle/>
          <a:p>
            <a:pPr>
              <a:spcAft>
                <a:spcPts val="10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您可以在以下地方接受乙型肝炎檢測：</a:t>
            </a:r>
            <a:endParaRPr lang="en-US" sz="2000" b="1" dirty="0">
              <a:solidFill>
                <a:srgbClr val="002664"/>
              </a:solidFill>
              <a:latin typeface="KaiTi" panose="02010609060101010101" pitchFamily="49" charset="-122"/>
              <a:ea typeface="KaiTi" panose="02010609060101010101" pitchFamily="49" charset="-122"/>
            </a:endParaRPr>
          </a:p>
          <a:p>
            <a:pPr marL="342900" indent="-342900">
              <a:spcAft>
                <a:spcPts val="10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全科醫生（</a:t>
            </a:r>
            <a:r>
              <a:rPr lang="en-US" altLang="zh-TW" sz="2000" dirty="0">
                <a:solidFill>
                  <a:srgbClr val="002664"/>
                </a:solidFill>
                <a:latin typeface="KaiTi" panose="02010609060101010101" pitchFamily="49" charset="-122"/>
                <a:ea typeface="KaiTi" panose="02010609060101010101" pitchFamily="49" charset="-122"/>
              </a:rPr>
              <a:t>GP</a:t>
            </a:r>
            <a:r>
              <a:rPr lang="zh-TW" altLang="en-US" sz="2000" dirty="0">
                <a:solidFill>
                  <a:srgbClr val="002664"/>
                </a:solidFill>
                <a:latin typeface="KaiTi" panose="02010609060101010101" pitchFamily="49" charset="-122"/>
                <a:ea typeface="KaiTi" panose="02010609060101010101" pitchFamily="49" charset="-122"/>
              </a:rPr>
              <a:t>）</a:t>
            </a:r>
            <a:endParaRPr lang="en-US" altLang="zh-TW" sz="2000" dirty="0">
              <a:solidFill>
                <a:srgbClr val="002664"/>
              </a:solidFill>
              <a:latin typeface="KaiTi" panose="02010609060101010101" pitchFamily="49" charset="-122"/>
              <a:ea typeface="KaiTi" panose="02010609060101010101" pitchFamily="49" charset="-122"/>
            </a:endParaRPr>
          </a:p>
          <a:p>
            <a:pPr marL="342900" indent="-342900">
              <a:spcAft>
                <a:spcPts val="1000"/>
              </a:spcAft>
              <a:buClr>
                <a:srgbClr val="00C296"/>
              </a:buClr>
              <a:buSzPct val="120000"/>
              <a:buFont typeface="Wingdings" pitchFamily="2" charset="2"/>
              <a:buChar char="ü"/>
            </a:pPr>
            <a:r>
              <a:rPr lang="ja-JP" altLang="en-US" sz="2000" dirty="0">
                <a:solidFill>
                  <a:srgbClr val="002664"/>
                </a:solidFill>
                <a:latin typeface="KaiTi" panose="02010609060101010101" pitchFamily="49" charset="-122"/>
                <a:ea typeface="KaiTi" panose="02010609060101010101" pitchFamily="49" charset="-122"/>
              </a:rPr>
              <a:t>新南威爾士州性健康診所 </a:t>
            </a:r>
            <a:r>
              <a:rPr lang="en-US" altLang="ja-JP" sz="2000" dirty="0">
                <a:solidFill>
                  <a:srgbClr val="002664"/>
                </a:solidFill>
                <a:latin typeface="KaiTi" panose="02010609060101010101" pitchFamily="49" charset="-122"/>
                <a:ea typeface="KaiTi" panose="02010609060101010101" pitchFamily="49" charset="-122"/>
              </a:rPr>
              <a:t>(</a:t>
            </a:r>
            <a:r>
              <a:rPr lang="en-AU" sz="2000" dirty="0">
                <a:solidFill>
                  <a:srgbClr val="002664"/>
                </a:solidFill>
                <a:latin typeface="KaiTi" panose="02010609060101010101" pitchFamily="49" charset="-122"/>
                <a:ea typeface="KaiTi" panose="02010609060101010101" pitchFamily="49" charset="-122"/>
              </a:rPr>
              <a:t>NSW Sexual Health clinics)</a:t>
            </a:r>
          </a:p>
          <a:p>
            <a:pPr marL="342900" indent="-342900">
              <a:spcAft>
                <a:spcPts val="10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澳洲計劃生育協會</a:t>
            </a:r>
            <a:r>
              <a:rPr lang="ja-JP" altLang="en-US" sz="2000" dirty="0">
                <a:solidFill>
                  <a:srgbClr val="002664"/>
                </a:solidFill>
                <a:latin typeface="KaiTi" panose="02010609060101010101" pitchFamily="49" charset="-122"/>
                <a:ea typeface="KaiTi" panose="02010609060101010101" pitchFamily="49" charset="-122"/>
              </a:rPr>
              <a:t> </a:t>
            </a:r>
            <a:r>
              <a:rPr lang="en-US" altLang="ja-JP" sz="2000" dirty="0">
                <a:solidFill>
                  <a:srgbClr val="002664"/>
                </a:solidFill>
                <a:latin typeface="KaiTi" panose="02010609060101010101" pitchFamily="49" charset="-122"/>
                <a:ea typeface="KaiTi" panose="02010609060101010101" pitchFamily="49" charset="-122"/>
              </a:rPr>
              <a:t>(</a:t>
            </a:r>
            <a:r>
              <a:rPr lang="en-AU" sz="2000" dirty="0">
                <a:solidFill>
                  <a:srgbClr val="002664"/>
                </a:solidFill>
                <a:latin typeface="KaiTi" panose="02010609060101010101" pitchFamily="49" charset="-122"/>
                <a:ea typeface="KaiTi" panose="02010609060101010101" pitchFamily="49" charset="-122"/>
              </a:rPr>
              <a:t>Family Planning Australia)</a:t>
            </a:r>
            <a:endParaRPr lang="en-US" sz="2000" dirty="0">
              <a:solidFill>
                <a:srgbClr val="002664"/>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4857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50E1F1-0265-C382-8734-98EFA03C408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4C4CE46-F254-3F82-DD5C-5A4A81906C6C}"/>
              </a:ext>
            </a:extLst>
          </p:cNvPr>
          <p:cNvPicPr>
            <a:picLocks noGrp="1" noRot="1" noChangeAspect="1" noMove="1" noResize="1" noEditPoints="1" noAdjustHandles="1" noChangeArrowheads="1" noChangeShapeType="1" noCrop="1"/>
          </p:cNvPicPr>
          <p:nvPr/>
        </p:nvPicPr>
        <p:blipFill>
          <a:blip r:embed="rId2"/>
          <a:stretch>
            <a:fillRect/>
          </a:stretch>
        </p:blipFill>
        <p:spPr>
          <a:xfrm>
            <a:off x="6212586" y="-734295"/>
            <a:ext cx="5581650" cy="1885950"/>
          </a:xfrm>
          <a:prstGeom prst="rect">
            <a:avLst/>
          </a:prstGeom>
        </p:spPr>
      </p:pic>
      <p:pic>
        <p:nvPicPr>
          <p:cNvPr id="9" name="Picture 8">
            <a:extLst>
              <a:ext uri="{FF2B5EF4-FFF2-40B4-BE49-F238E27FC236}">
                <a16:creationId xmlns:a16="http://schemas.microsoft.com/office/drawing/2014/main" id="{AD6F80F0-7C35-FEAC-404C-A6CC0A2934E8}"/>
              </a:ext>
            </a:extLst>
          </p:cNvPr>
          <p:cNvPicPr>
            <a:picLocks noGrp="1" noRot="1" noChangeAspect="1" noMove="1" noResize="1" noEditPoints="1" noAdjustHandles="1" noChangeArrowheads="1" noChangeShapeType="1" noCrop="1"/>
          </p:cNvPicPr>
          <p:nvPr/>
        </p:nvPicPr>
        <p:blipFill>
          <a:blip r:embed="rId3"/>
          <a:stretch>
            <a:fillRect/>
          </a:stretch>
        </p:blipFill>
        <p:spPr>
          <a:xfrm>
            <a:off x="8593837" y="2842342"/>
            <a:ext cx="3200400" cy="7518400"/>
          </a:xfrm>
          <a:prstGeom prst="rect">
            <a:avLst/>
          </a:prstGeom>
        </p:spPr>
      </p:pic>
      <p:sp>
        <p:nvSpPr>
          <p:cNvPr id="3" name="Footer Placeholder 2">
            <a:extLst>
              <a:ext uri="{FF2B5EF4-FFF2-40B4-BE49-F238E27FC236}">
                <a16:creationId xmlns:a16="http://schemas.microsoft.com/office/drawing/2014/main" id="{2964E8F2-F912-0A28-8C78-A6730413E8A8}"/>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BF12BE0A-2C68-FCAD-2BCE-EB4A0A26A45E}"/>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14</a:t>
            </a:fld>
            <a:endParaRPr lang="en-US" dirty="0">
              <a:solidFill>
                <a:srgbClr val="002664"/>
              </a:solidFill>
            </a:endParaRPr>
          </a:p>
        </p:txBody>
      </p:sp>
      <p:sp>
        <p:nvSpPr>
          <p:cNvPr id="7" name="Title 5">
            <a:extLst>
              <a:ext uri="{FF2B5EF4-FFF2-40B4-BE49-F238E27FC236}">
                <a16:creationId xmlns:a16="http://schemas.microsoft.com/office/drawing/2014/main" id="{3BD10864-AE59-B38A-60CD-ABCE88A49BCC}"/>
              </a:ext>
            </a:extLst>
          </p:cNvPr>
          <p:cNvSpPr txBox="1">
            <a:spLocks noGrp="1" noRot="1" noMove="1" noResize="1" noEditPoints="1" noAdjustHandles="1" noChangeArrowheads="1" noChangeShapeType="1"/>
          </p:cNvSpPr>
          <p:nvPr/>
        </p:nvSpPr>
        <p:spPr>
          <a:xfrm>
            <a:off x="397764" y="709426"/>
            <a:ext cx="5134935"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誰應該接受</a:t>
            </a:r>
            <a:endParaRPr lang="en-PH" altLang="zh-TW" sz="4000" b="1" dirty="0">
              <a:solidFill>
                <a:srgbClr val="002664"/>
              </a:solidFill>
              <a:latin typeface="KaiTi" panose="02010609060101010101" pitchFamily="49" charset="-122"/>
              <a:ea typeface="KaiTi" panose="02010609060101010101" pitchFamily="49" charset="-122"/>
            </a:endParaRPr>
          </a:p>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乙型肝炎檢測？</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8" name="TextBox 7">
            <a:extLst>
              <a:ext uri="{FF2B5EF4-FFF2-40B4-BE49-F238E27FC236}">
                <a16:creationId xmlns:a16="http://schemas.microsoft.com/office/drawing/2014/main" id="{FC22C4BE-7638-1D25-1D70-CE07436495D7}"/>
              </a:ext>
            </a:extLst>
          </p:cNvPr>
          <p:cNvSpPr txBox="1">
            <a:spLocks noGrp="1" noRot="1" noMove="1" noResize="1" noEditPoints="1" noAdjustHandles="1" noChangeArrowheads="1" noChangeShapeType="1"/>
          </p:cNvSpPr>
          <p:nvPr/>
        </p:nvSpPr>
        <p:spPr>
          <a:xfrm>
            <a:off x="397763" y="2160120"/>
            <a:ext cx="7936009" cy="2812209"/>
          </a:xfrm>
          <a:prstGeom prst="rect">
            <a:avLst/>
          </a:prstGeom>
          <a:noFill/>
        </p:spPr>
        <p:txBody>
          <a:bodyPr wrap="square" lIns="91440" tIns="45720" rIns="91440" bIns="45720" rtlCol="0" anchor="t">
            <a:noAutofit/>
          </a:bodyPr>
          <a:lstStyle/>
          <a:p>
            <a:pPr>
              <a:spcAft>
                <a:spcPts val="10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若您有以下情況，接受乙型肝炎檢測也很重要：</a:t>
            </a:r>
            <a:endParaRPr lang="en-US" sz="2000" b="1" dirty="0">
              <a:solidFill>
                <a:srgbClr val="002664"/>
              </a:solidFill>
              <a:latin typeface="KaiTi" panose="02010609060101010101" pitchFamily="49" charset="-122"/>
              <a:ea typeface="KaiTi" panose="02010609060101010101" pitchFamily="49" charset="-122"/>
            </a:endParaRPr>
          </a:p>
          <a:p>
            <a:pPr marL="342900" indent="-342900">
              <a:spcAft>
                <a:spcPts val="10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有家庭成員患有乙型肝炎</a:t>
            </a:r>
            <a:endParaRPr lang="en-US" altLang="zh-TW" sz="2000" dirty="0">
              <a:solidFill>
                <a:srgbClr val="002664"/>
              </a:solidFill>
              <a:latin typeface="KaiTi" panose="02010609060101010101" pitchFamily="49" charset="-122"/>
              <a:ea typeface="KaiTi" panose="02010609060101010101" pitchFamily="49" charset="-122"/>
            </a:endParaRPr>
          </a:p>
          <a:p>
            <a:pPr marL="342900" indent="-342900">
              <a:spcAft>
                <a:spcPts val="10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與乙型肝炎患者同住</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spcAft>
                <a:spcPts val="1000"/>
              </a:spcAft>
              <a:buClr>
                <a:srgbClr val="00C296"/>
              </a:buClr>
              <a:buSzPct val="120000"/>
              <a:buFont typeface="Wingdings" pitchFamily="2" charset="2"/>
              <a:buChar char="ü"/>
            </a:pPr>
            <a:r>
              <a:rPr lang="zh-TW" altLang="en-US" sz="2000" dirty="0">
                <a:solidFill>
                  <a:srgbClr val="002664"/>
                </a:solidFill>
                <a:latin typeface="KaiTi"/>
                <a:ea typeface="KaiTi"/>
              </a:rPr>
              <a:t>曾經在性行為時未有使用避孕套</a:t>
            </a:r>
            <a:endParaRPr lang="en-PH" altLang="zh-TW" sz="2000" dirty="0">
              <a:solidFill>
                <a:srgbClr val="002664"/>
              </a:solidFill>
              <a:latin typeface="KaiTi"/>
              <a:ea typeface="KaiTi"/>
            </a:endParaRPr>
          </a:p>
          <a:p>
            <a:pPr marL="342900" indent="-342900">
              <a:spcAft>
                <a:spcPts val="1000"/>
              </a:spcAft>
              <a:buClr>
                <a:srgbClr val="00C296"/>
              </a:buClr>
              <a:buSzPct val="120000"/>
              <a:buFont typeface="Wingdings" pitchFamily="2" charset="2"/>
              <a:buChar char="ü"/>
            </a:pPr>
            <a:r>
              <a:rPr lang="zh-TW" altLang="en-US" sz="2000">
                <a:solidFill>
                  <a:srgbClr val="002664"/>
                </a:solidFill>
                <a:latin typeface="KaiTi"/>
                <a:ea typeface="KaiTi"/>
              </a:rPr>
              <a:t>曾在海外接受過醫療、牙科或美容程序，而使用</a:t>
            </a:r>
            <a:r>
              <a:rPr lang="zh-TW" sz="2000">
                <a:solidFill>
                  <a:srgbClr val="002664"/>
                </a:solidFill>
                <a:latin typeface="KaiTi"/>
                <a:ea typeface="KaiTi"/>
                <a:cs typeface="+mn-lt"/>
              </a:rPr>
              <a:t>不潔淨</a:t>
            </a:r>
            <a:r>
              <a:rPr lang="zh-TW" altLang="en-US" sz="2000">
                <a:solidFill>
                  <a:srgbClr val="002664"/>
                </a:solidFill>
                <a:latin typeface="KaiTi"/>
                <a:ea typeface="KaiTi"/>
              </a:rPr>
              <a:t>的</a:t>
            </a:r>
            <a:r>
              <a:rPr lang="zh-TW" sz="2000">
                <a:solidFill>
                  <a:srgbClr val="002664"/>
                </a:solidFill>
                <a:latin typeface="KaiTi"/>
                <a:ea typeface="KaiTi"/>
                <a:cs typeface="+mn-lt"/>
              </a:rPr>
              <a:t>設備</a:t>
            </a:r>
            <a:endParaRPr lang="en-PH" altLang="zh-TW" sz="2000">
              <a:solidFill>
                <a:srgbClr val="002664"/>
              </a:solidFill>
              <a:latin typeface="KaiTi"/>
              <a:ea typeface="KaiTi"/>
            </a:endParaRPr>
          </a:p>
          <a:p>
            <a:pPr marL="342900" indent="-342900">
              <a:spcAft>
                <a:spcPts val="1000"/>
              </a:spcAft>
              <a:buClr>
                <a:srgbClr val="00C296"/>
              </a:buClr>
              <a:buSzPct val="120000"/>
              <a:buFont typeface="Wingdings" pitchFamily="2" charset="2"/>
              <a:buChar char="ü"/>
            </a:pPr>
            <a:r>
              <a:rPr lang="zh-TW" altLang="en-US" sz="2000">
                <a:solidFill>
                  <a:srgbClr val="002664"/>
                </a:solidFill>
                <a:latin typeface="KaiTi"/>
                <a:ea typeface="KaiTi"/>
              </a:rPr>
              <a:t>患有丙型肝炎或愛滋病</a:t>
            </a:r>
            <a:r>
              <a:rPr lang="zh-TW" sz="2000">
                <a:solidFill>
                  <a:srgbClr val="002664"/>
                </a:solidFill>
                <a:latin typeface="KaiTi"/>
                <a:ea typeface="KaiTi"/>
                <a:cs typeface="+mn-lt"/>
              </a:rPr>
              <a:t>病</a:t>
            </a:r>
            <a:r>
              <a:rPr lang="zh-TW" altLang="en-US" sz="2000">
                <a:solidFill>
                  <a:srgbClr val="002664"/>
                </a:solidFill>
                <a:latin typeface="KaiTi"/>
                <a:ea typeface="KaiTi"/>
              </a:rPr>
              <a:t>毒（</a:t>
            </a:r>
            <a:r>
              <a:rPr lang="en-US" altLang="zh-TW" sz="2000" dirty="0">
                <a:solidFill>
                  <a:srgbClr val="002664"/>
                </a:solidFill>
                <a:latin typeface="KaiTi"/>
                <a:ea typeface="KaiTi"/>
              </a:rPr>
              <a:t>HIV</a:t>
            </a:r>
            <a:r>
              <a:rPr lang="zh-TW" altLang="en-US" sz="2000">
                <a:solidFill>
                  <a:srgbClr val="002664"/>
                </a:solidFill>
                <a:latin typeface="KaiTi"/>
                <a:ea typeface="KaiTi"/>
              </a:rPr>
              <a:t>）</a:t>
            </a:r>
            <a:endParaRPr lang="en-PH" altLang="zh-TW" sz="2000">
              <a:solidFill>
                <a:srgbClr val="002664"/>
              </a:solidFill>
              <a:latin typeface="KaiTi"/>
              <a:ea typeface="KaiTi"/>
            </a:endParaRPr>
          </a:p>
          <a:p>
            <a:pPr marL="342900" indent="-342900">
              <a:spcAft>
                <a:spcPts val="10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曾注射毒品或類固醇</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spcAft>
                <a:spcPts val="10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曾在海外接受輸血，或在</a:t>
            </a:r>
            <a:r>
              <a:rPr lang="en-US" altLang="zh-TW" sz="2000" dirty="0">
                <a:solidFill>
                  <a:srgbClr val="002664"/>
                </a:solidFill>
                <a:latin typeface="KaiTi" panose="02010609060101010101" pitchFamily="49" charset="-122"/>
                <a:ea typeface="KaiTi" panose="02010609060101010101" pitchFamily="49" charset="-122"/>
              </a:rPr>
              <a:t>1990</a:t>
            </a:r>
            <a:r>
              <a:rPr lang="zh-TW" altLang="en-US" sz="2000" dirty="0">
                <a:solidFill>
                  <a:srgbClr val="002664"/>
                </a:solidFill>
                <a:latin typeface="KaiTi" panose="02010609060101010101" pitchFamily="49" charset="-122"/>
                <a:ea typeface="KaiTi" panose="02010609060101010101" pitchFamily="49" charset="-122"/>
              </a:rPr>
              <a:t>年前於澳洲接受輸血。</a:t>
            </a:r>
            <a:endParaRPr lang="en-US" sz="2000" dirty="0">
              <a:solidFill>
                <a:srgbClr val="002664"/>
              </a:solidFill>
              <a:latin typeface="KaiTi" panose="02010609060101010101" pitchFamily="49" charset="-122"/>
              <a:ea typeface="KaiTi" panose="02010609060101010101" pitchFamily="49" charset="-122"/>
            </a:endParaRPr>
          </a:p>
        </p:txBody>
      </p:sp>
      <p:pic>
        <p:nvPicPr>
          <p:cNvPr id="11" name="Picture 10">
            <a:extLst>
              <a:ext uri="{FF2B5EF4-FFF2-40B4-BE49-F238E27FC236}">
                <a16:creationId xmlns:a16="http://schemas.microsoft.com/office/drawing/2014/main" id="{B0E540D2-565C-EDF1-11A1-8C410A204933}"/>
              </a:ext>
            </a:extLst>
          </p:cNvPr>
          <p:cNvPicPr>
            <a:picLocks noGrp="1" noRot="1" noChangeAspect="1" noMove="1" noResize="1" noEditPoints="1" noAdjustHandles="1" noChangeArrowheads="1" noChangeShapeType="1" noCrop="1"/>
          </p:cNvPicPr>
          <p:nvPr/>
        </p:nvPicPr>
        <p:blipFill>
          <a:blip r:embed="rId4"/>
          <a:stretch>
            <a:fillRect/>
          </a:stretch>
        </p:blipFill>
        <p:spPr>
          <a:xfrm>
            <a:off x="7360534" y="1083795"/>
            <a:ext cx="4292600" cy="2152650"/>
          </a:xfrm>
          <a:prstGeom prst="rect">
            <a:avLst/>
          </a:prstGeom>
        </p:spPr>
      </p:pic>
      <p:sp>
        <p:nvSpPr>
          <p:cNvPr id="12" name="TextBox 11">
            <a:extLst>
              <a:ext uri="{FF2B5EF4-FFF2-40B4-BE49-F238E27FC236}">
                <a16:creationId xmlns:a16="http://schemas.microsoft.com/office/drawing/2014/main" id="{5E4C5CA7-6B5D-E7A7-01A2-C1DB9056C5C3}"/>
              </a:ext>
            </a:extLst>
          </p:cNvPr>
          <p:cNvSpPr txBox="1">
            <a:spLocks noGrp="1" noRot="1" noMove="1" noResize="1" noEditPoints="1" noAdjustHandles="1" noChangeArrowheads="1" noChangeShapeType="1"/>
          </p:cNvSpPr>
          <p:nvPr/>
        </p:nvSpPr>
        <p:spPr>
          <a:xfrm>
            <a:off x="7631171" y="1374804"/>
            <a:ext cx="3797625" cy="1300389"/>
          </a:xfrm>
          <a:prstGeom prst="rect">
            <a:avLst/>
          </a:prstGeom>
          <a:noFill/>
        </p:spPr>
        <p:txBody>
          <a:bodyPr wrap="square" lIns="91440" tIns="45720" rIns="91440" bIns="45720" rtlCol="0" anchor="t">
            <a:noAutofit/>
          </a:bodyPr>
          <a:lstStyle/>
          <a:p>
            <a:pPr algn="ctr">
              <a:spcAft>
                <a:spcPts val="15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若您出生或曾居住於乙型肝炎流行的國家，接受乙型肝炎檢測很重要</a:t>
            </a:r>
            <a:endParaRPr lang="en-US" sz="2000" b="1" dirty="0">
              <a:solidFill>
                <a:srgbClr val="002664"/>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81376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F9E11D2-5FBA-BE3B-D8EE-8069A069CBB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64253D7-81F8-E97C-19FF-A8890867079E}"/>
              </a:ext>
            </a:extLst>
          </p:cNvPr>
          <p:cNvPicPr>
            <a:picLocks noGrp="1" noRot="1" noChangeAspect="1" noMove="1" noResize="1" noEditPoints="1" noAdjustHandles="1" noChangeArrowheads="1" noChangeShapeType="1" noCrop="1"/>
          </p:cNvPicPr>
          <p:nvPr/>
        </p:nvPicPr>
        <p:blipFill>
          <a:blip r:embed="rId3"/>
          <a:stretch>
            <a:fillRect/>
          </a:stretch>
        </p:blipFill>
        <p:spPr>
          <a:xfrm>
            <a:off x="199373" y="0"/>
            <a:ext cx="4438650" cy="8039100"/>
          </a:xfrm>
          <a:prstGeom prst="rect">
            <a:avLst/>
          </a:prstGeom>
        </p:spPr>
      </p:pic>
      <p:grpSp>
        <p:nvGrpSpPr>
          <p:cNvPr id="12" name="Group 11">
            <a:extLst>
              <a:ext uri="{FF2B5EF4-FFF2-40B4-BE49-F238E27FC236}">
                <a16:creationId xmlns:a16="http://schemas.microsoft.com/office/drawing/2014/main" id="{B3AA0EF0-3B6D-1073-1595-A8A38268BED9}"/>
              </a:ext>
            </a:extLst>
          </p:cNvPr>
          <p:cNvGrpSpPr>
            <a:grpSpLocks noGrp="1" noUngrp="1" noRot="1" noMove="1" noResize="1"/>
          </p:cNvGrpSpPr>
          <p:nvPr/>
        </p:nvGrpSpPr>
        <p:grpSpPr>
          <a:xfrm>
            <a:off x="4934901" y="5359078"/>
            <a:ext cx="6130496" cy="918159"/>
            <a:chOff x="4934901" y="5359078"/>
            <a:chExt cx="6130496" cy="918159"/>
          </a:xfrm>
        </p:grpSpPr>
        <p:sp>
          <p:nvSpPr>
            <p:cNvPr id="7" name="Rounded Rectangle 6">
              <a:extLst>
                <a:ext uri="{FF2B5EF4-FFF2-40B4-BE49-F238E27FC236}">
                  <a16:creationId xmlns:a16="http://schemas.microsoft.com/office/drawing/2014/main" id="{E0AF06D0-968B-7A60-9B39-EEEE90604462}"/>
                </a:ext>
              </a:extLst>
            </p:cNvPr>
            <p:cNvSpPr>
              <a:spLocks noGrp="1" noRot="1" noMove="1" noResize="1" noEditPoints="1" noAdjustHandles="1" noChangeArrowheads="1" noChangeShapeType="1"/>
            </p:cNvSpPr>
            <p:nvPr/>
          </p:nvSpPr>
          <p:spPr>
            <a:xfrm>
              <a:off x="4965538" y="5359078"/>
              <a:ext cx="6099859" cy="918159"/>
            </a:xfrm>
            <a:prstGeom prst="roundRect">
              <a:avLst>
                <a:gd name="adj" fmla="val 8275"/>
              </a:avLst>
            </a:prstGeom>
            <a:solidFill>
              <a:srgbClr val="0026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8557633-57AD-BC29-0EEE-F2A2ABBFED7F}"/>
                </a:ext>
              </a:extLst>
            </p:cNvPr>
            <p:cNvSpPr txBox="1">
              <a:spLocks noGrp="1" noRot="1" noMove="1" noResize="1" noEditPoints="1" noAdjustHandles="1" noChangeArrowheads="1" noChangeShapeType="1"/>
            </p:cNvSpPr>
            <p:nvPr/>
          </p:nvSpPr>
          <p:spPr>
            <a:xfrm>
              <a:off x="4934901" y="5437426"/>
              <a:ext cx="4625787" cy="743455"/>
            </a:xfrm>
            <a:prstGeom prst="rect">
              <a:avLst/>
            </a:prstGeom>
            <a:noFill/>
          </p:spPr>
          <p:txBody>
            <a:bodyPr wrap="square" lIns="91440" tIns="45720" rIns="91440" bIns="45720" rtlCol="0" anchor="t">
              <a:noAutofit/>
            </a:bodyPr>
            <a:lstStyle/>
            <a:p>
              <a:pPr algn="ctr">
                <a:spcAft>
                  <a:spcPts val="1500"/>
                </a:spcAft>
                <a:buClr>
                  <a:srgbClr val="00C296"/>
                </a:buClr>
                <a:buSzPct val="120000"/>
              </a:pPr>
              <a:r>
                <a:rPr lang="zh-TW" altLang="en-US" sz="2000" b="1" dirty="0">
                  <a:solidFill>
                    <a:schemeClr val="bg1"/>
                  </a:solidFill>
                  <a:latin typeface="KaiTi" panose="02010609060101010101" pitchFamily="49" charset="-122"/>
                  <a:ea typeface="KaiTi" panose="02010609060101010101" pitchFamily="49" charset="-122"/>
                </a:rPr>
                <a:t>醫生會告訴您是否需要開始治療</a:t>
              </a:r>
              <a:endParaRPr lang="en-US" sz="2000" b="1" dirty="0">
                <a:solidFill>
                  <a:schemeClr val="bg1"/>
                </a:solidFill>
                <a:latin typeface="KaiTi" panose="02010609060101010101" pitchFamily="49" charset="-122"/>
                <a:ea typeface="KaiTi" panose="02010609060101010101" pitchFamily="49" charset="-122"/>
              </a:endParaRPr>
            </a:p>
          </p:txBody>
        </p:sp>
      </p:grpSp>
      <p:sp>
        <p:nvSpPr>
          <p:cNvPr id="3" name="Footer Placeholder 2">
            <a:extLst>
              <a:ext uri="{FF2B5EF4-FFF2-40B4-BE49-F238E27FC236}">
                <a16:creationId xmlns:a16="http://schemas.microsoft.com/office/drawing/2014/main" id="{C5C466DD-0601-B84E-33E7-7670B1B027A6}"/>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7424071D-298C-8A13-3178-379F8A7433C8}"/>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15</a:t>
            </a:fld>
            <a:endParaRPr lang="en-US" dirty="0">
              <a:solidFill>
                <a:srgbClr val="002664"/>
              </a:solidFill>
            </a:endParaRPr>
          </a:p>
        </p:txBody>
      </p:sp>
      <p:sp>
        <p:nvSpPr>
          <p:cNvPr id="11" name="Title 5">
            <a:extLst>
              <a:ext uri="{FF2B5EF4-FFF2-40B4-BE49-F238E27FC236}">
                <a16:creationId xmlns:a16="http://schemas.microsoft.com/office/drawing/2014/main" id="{2260AC0C-1B3B-D917-F069-EBF253B4FB37}"/>
              </a:ext>
            </a:extLst>
          </p:cNvPr>
          <p:cNvSpPr>
            <a:spLocks noGrp="1" noRot="1" noMove="1" noResize="1" noEditPoints="1" noAdjustHandles="1" noChangeArrowheads="1" noChangeShapeType="1"/>
          </p:cNvSpPr>
          <p:nvPr>
            <p:ph type="title"/>
          </p:nvPr>
        </p:nvSpPr>
        <p:spPr>
          <a:xfrm>
            <a:off x="435926" y="580763"/>
            <a:ext cx="3615213" cy="1300388"/>
          </a:xfrm>
        </p:spPr>
        <p:txBody>
          <a:bodyPr anchor="t">
            <a:noAutofit/>
          </a:bodyPr>
          <a:lstStyle/>
          <a:p>
            <a:pPr>
              <a:defRPr sz="4800">
                <a:solidFill>
                  <a:srgbClr val="000000"/>
                </a:solidFill>
                <a:latin typeface="Aptos Display"/>
                <a:ea typeface="Public Sans Bold"/>
                <a:cs typeface="Public Sans Bold"/>
                <a:sym typeface="Public Sans Bold"/>
              </a:defRPr>
            </a:pPr>
            <a:r>
              <a:rPr lang="zh-TW" altLang="en-US" sz="4000" b="1" dirty="0">
                <a:solidFill>
                  <a:srgbClr val="002664"/>
                </a:solidFill>
                <a:latin typeface="KaiTi" panose="02010609060101010101" pitchFamily="49" charset="-122"/>
                <a:ea typeface="KaiTi" panose="02010609060101010101" pitchFamily="49" charset="-122"/>
              </a:rPr>
              <a:t>治療慢性乙型肝炎</a:t>
            </a:r>
          </a:p>
        </p:txBody>
      </p:sp>
      <p:sp>
        <p:nvSpPr>
          <p:cNvPr id="2" name="TextBox 1">
            <a:extLst>
              <a:ext uri="{FF2B5EF4-FFF2-40B4-BE49-F238E27FC236}">
                <a16:creationId xmlns:a16="http://schemas.microsoft.com/office/drawing/2014/main" id="{43B13E29-9129-7085-3081-3BC620825D95}"/>
              </a:ext>
            </a:extLst>
          </p:cNvPr>
          <p:cNvSpPr txBox="1">
            <a:spLocks noGrp="1" noRot="1" noMove="1" noResize="1" noEditPoints="1" noAdjustHandles="1" noChangeArrowheads="1" noChangeShapeType="1"/>
          </p:cNvSpPr>
          <p:nvPr/>
        </p:nvSpPr>
        <p:spPr>
          <a:xfrm>
            <a:off x="5184401" y="1230956"/>
            <a:ext cx="5968451" cy="1300389"/>
          </a:xfrm>
          <a:prstGeom prst="rect">
            <a:avLst/>
          </a:prstGeom>
          <a:noFill/>
        </p:spPr>
        <p:txBody>
          <a:bodyPr wrap="square" rtlCol="0">
            <a:noAutofit/>
          </a:bodyPr>
          <a:lstStyle/>
          <a:p>
            <a:pPr>
              <a:spcAft>
                <a:spcPts val="15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cs typeface="Calibri" panose="020F0502020204030204" pitchFamily="34" charset="0"/>
              </a:rPr>
              <a:t>若您患有慢性乙型肝炎，您需要定期（每</a:t>
            </a:r>
            <a:r>
              <a:rPr lang="en-US" altLang="zh-TW" sz="2000" b="1" dirty="0">
                <a:solidFill>
                  <a:srgbClr val="002664"/>
                </a:solidFill>
                <a:latin typeface="KaiTi" panose="02010609060101010101" pitchFamily="49" charset="-122"/>
                <a:ea typeface="KaiTi" panose="02010609060101010101" pitchFamily="49" charset="-122"/>
                <a:cs typeface="Calibri" panose="020F0502020204030204" pitchFamily="34" charset="0"/>
              </a:rPr>
              <a:t>6</a:t>
            </a:r>
            <a:r>
              <a:rPr lang="zh-TW" altLang="en-US" sz="2000" b="1" dirty="0">
                <a:solidFill>
                  <a:srgbClr val="002664"/>
                </a:solidFill>
                <a:latin typeface="KaiTi" panose="02010609060101010101" pitchFamily="49" charset="-122"/>
                <a:ea typeface="KaiTi" panose="02010609060101010101" pitchFamily="49" charset="-122"/>
                <a:cs typeface="Calibri" panose="020F0502020204030204" pitchFamily="34" charset="0"/>
              </a:rPr>
              <a:t>至</a:t>
            </a:r>
            <a:r>
              <a:rPr lang="en-US" altLang="zh-TW" sz="2000" b="1" dirty="0">
                <a:solidFill>
                  <a:srgbClr val="002664"/>
                </a:solidFill>
                <a:latin typeface="KaiTi" panose="02010609060101010101" pitchFamily="49" charset="-122"/>
                <a:ea typeface="KaiTi" panose="02010609060101010101" pitchFamily="49" charset="-122"/>
                <a:cs typeface="Calibri" panose="020F0502020204030204" pitchFamily="34" charset="0"/>
              </a:rPr>
              <a:t>12</a:t>
            </a:r>
            <a:r>
              <a:rPr lang="zh-TW" altLang="en-US" sz="2000" b="1" dirty="0">
                <a:solidFill>
                  <a:srgbClr val="002664"/>
                </a:solidFill>
                <a:latin typeface="KaiTi" panose="02010609060101010101" pitchFamily="49" charset="-122"/>
                <a:ea typeface="KaiTi" panose="02010609060101010101" pitchFamily="49" charset="-122"/>
                <a:cs typeface="Calibri" panose="020F0502020204030204" pitchFamily="34" charset="0"/>
              </a:rPr>
              <a:t>個月）看醫生，檢查肝臟健康情況，因為肝臟損害隨時可能發生。</a:t>
            </a:r>
            <a:endParaRPr lang="en-US" sz="2000" b="1" dirty="0">
              <a:solidFill>
                <a:srgbClr val="002664"/>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E54323C0-81B7-15F9-9062-652D7C551686}"/>
              </a:ext>
            </a:extLst>
          </p:cNvPr>
          <p:cNvSpPr txBox="1">
            <a:spLocks noGrp="1" noRot="1" noMove="1" noResize="1" noEditPoints="1" noAdjustHandles="1" noChangeArrowheads="1" noChangeShapeType="1"/>
          </p:cNvSpPr>
          <p:nvPr/>
        </p:nvSpPr>
        <p:spPr>
          <a:xfrm>
            <a:off x="5184401" y="3295017"/>
            <a:ext cx="2878010" cy="1300389"/>
          </a:xfrm>
          <a:prstGeom prst="rect">
            <a:avLst/>
          </a:prstGeom>
          <a:noFill/>
        </p:spPr>
        <p:txBody>
          <a:bodyPr wrap="square" lIns="91440" tIns="45720" rIns="91440" bIns="45720" rtlCol="0" anchor="t">
            <a:noAutofit/>
          </a:bodyPr>
          <a:lstStyle/>
          <a:p>
            <a:pPr>
              <a:spcAft>
                <a:spcPts val="15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治療可以減少肝臟損害並降低肝癌的風險。</a:t>
            </a:r>
            <a:endParaRPr lang="en-US" sz="2000" b="1" dirty="0">
              <a:solidFill>
                <a:srgbClr val="002664"/>
              </a:solidFill>
              <a:latin typeface="KaiTi" panose="02010609060101010101" pitchFamily="49" charset="-122"/>
              <a:ea typeface="KaiTi" panose="02010609060101010101" pitchFamily="49" charset="-122"/>
            </a:endParaRPr>
          </a:p>
        </p:txBody>
      </p:sp>
      <p:pic>
        <p:nvPicPr>
          <p:cNvPr id="9" name="Picture 8">
            <a:extLst>
              <a:ext uri="{FF2B5EF4-FFF2-40B4-BE49-F238E27FC236}">
                <a16:creationId xmlns:a16="http://schemas.microsoft.com/office/drawing/2014/main" id="{F14389CD-1342-04C0-0581-2CC6EB0E4524}"/>
              </a:ext>
            </a:extLst>
          </p:cNvPr>
          <p:cNvPicPr>
            <a:picLocks noGrp="1" noRot="1" noChangeAspect="1" noMove="1" noResize="1" noEditPoints="1" noAdjustHandles="1" noChangeArrowheads="1" noChangeShapeType="1" noCrop="1"/>
          </p:cNvPicPr>
          <p:nvPr/>
        </p:nvPicPr>
        <p:blipFill>
          <a:blip r:embed="rId4"/>
          <a:stretch>
            <a:fillRect/>
          </a:stretch>
        </p:blipFill>
        <p:spPr>
          <a:xfrm>
            <a:off x="9145071" y="2531345"/>
            <a:ext cx="2743200" cy="6038850"/>
          </a:xfrm>
          <a:prstGeom prst="rect">
            <a:avLst/>
          </a:prstGeom>
        </p:spPr>
      </p:pic>
    </p:spTree>
    <p:extLst>
      <p:ext uri="{BB962C8B-B14F-4D97-AF65-F5344CB8AC3E}">
        <p14:creationId xmlns:p14="http://schemas.microsoft.com/office/powerpoint/2010/main" val="3805157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30D06A7-A1F1-1489-7C11-D72BEC45365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F5A0BF-95F8-FD6B-FCD1-28689C8E31D7}"/>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7C5CEFE8-6137-6FC7-C32C-1E964A310DF0}"/>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16</a:t>
            </a:fld>
            <a:endParaRPr lang="en-US" dirty="0">
              <a:solidFill>
                <a:srgbClr val="002664"/>
              </a:solidFill>
            </a:endParaRPr>
          </a:p>
        </p:txBody>
      </p:sp>
      <p:sp>
        <p:nvSpPr>
          <p:cNvPr id="2" name="Title 5">
            <a:extLst>
              <a:ext uri="{FF2B5EF4-FFF2-40B4-BE49-F238E27FC236}">
                <a16:creationId xmlns:a16="http://schemas.microsoft.com/office/drawing/2014/main" id="{591AE4BD-B20E-0B26-16A1-B2A67D003D07}"/>
              </a:ext>
            </a:extLst>
          </p:cNvPr>
          <p:cNvSpPr txBox="1">
            <a:spLocks noGrp="1" noRot="1" noMove="1" noResize="1" noEditPoints="1" noAdjustHandles="1" noChangeArrowheads="1" noChangeShapeType="1"/>
          </p:cNvSpPr>
          <p:nvPr/>
        </p:nvSpPr>
        <p:spPr>
          <a:xfrm>
            <a:off x="397764" y="709426"/>
            <a:ext cx="6963735"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我如何保護自己不會感染</a:t>
            </a:r>
            <a:endParaRPr lang="en-PH" altLang="zh-TW" sz="4000" b="1" dirty="0">
              <a:solidFill>
                <a:srgbClr val="002664"/>
              </a:solidFill>
              <a:latin typeface="KaiTi" panose="02010609060101010101" pitchFamily="49" charset="-122"/>
              <a:ea typeface="KaiTi" panose="02010609060101010101" pitchFamily="49" charset="-122"/>
            </a:endParaRPr>
          </a:p>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乙型肝炎？</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5" name="TextBox 4">
            <a:extLst>
              <a:ext uri="{FF2B5EF4-FFF2-40B4-BE49-F238E27FC236}">
                <a16:creationId xmlns:a16="http://schemas.microsoft.com/office/drawing/2014/main" id="{F0F45C95-4EFD-27AA-6BEB-9908C2B1BBF0}"/>
              </a:ext>
            </a:extLst>
          </p:cNvPr>
          <p:cNvSpPr txBox="1">
            <a:spLocks noGrp="1" noRot="1" noMove="1" noResize="1" noEditPoints="1" noAdjustHandles="1" noChangeArrowheads="1" noChangeShapeType="1"/>
          </p:cNvSpPr>
          <p:nvPr/>
        </p:nvSpPr>
        <p:spPr>
          <a:xfrm>
            <a:off x="397763" y="2160120"/>
            <a:ext cx="7936009" cy="2812209"/>
          </a:xfrm>
          <a:prstGeom prst="rect">
            <a:avLst/>
          </a:prstGeom>
          <a:noFill/>
        </p:spPr>
        <p:txBody>
          <a:bodyPr wrap="square" lIns="91440" tIns="45720" rIns="91440" bIns="45720" rtlCol="0" anchor="t">
            <a:noAutofit/>
          </a:bodyPr>
          <a:lstStyle/>
          <a:p>
            <a:pPr>
              <a:spcAft>
                <a:spcPts val="15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接種疫苗是預防乙型肝炎的最佳方法。</a:t>
            </a:r>
            <a:endParaRPr lang="en-US" sz="2000" b="1" dirty="0">
              <a:solidFill>
                <a:srgbClr val="002664"/>
              </a:solidFill>
              <a:latin typeface="KaiTi" panose="02010609060101010101" pitchFamily="49" charset="-122"/>
              <a:ea typeface="KaiTi" panose="02010609060101010101" pitchFamily="49" charset="-122"/>
            </a:endParaRPr>
          </a:p>
          <a:p>
            <a:pPr>
              <a:spcAft>
                <a:spcPts val="1500"/>
              </a:spcAft>
              <a:buClr>
                <a:srgbClr val="00C296"/>
              </a:buClr>
              <a:buSzPct val="120000"/>
            </a:pPr>
            <a:r>
              <a:rPr lang="zh-TW" altLang="en-US" sz="2000" dirty="0">
                <a:solidFill>
                  <a:srgbClr val="002664"/>
                </a:solidFill>
                <a:latin typeface="KaiTi" panose="02010609060101010101" pitchFamily="49" charset="-122"/>
                <a:ea typeface="KaiTi" panose="02010609060101010101" pitchFamily="49" charset="-122"/>
              </a:rPr>
              <a:t>在澳洲，以下人士可免費接種乙型肝炎疫苗：</a:t>
            </a:r>
            <a:r>
              <a:rPr lang="en-US" sz="2000" dirty="0">
                <a:solidFill>
                  <a:srgbClr val="002664"/>
                </a:solidFill>
                <a:latin typeface="KaiTi" panose="02010609060101010101" pitchFamily="49" charset="-122"/>
                <a:ea typeface="KaiTi" panose="02010609060101010101" pitchFamily="49" charset="-122"/>
              </a:rPr>
              <a:t> </a:t>
            </a:r>
          </a:p>
          <a:p>
            <a:pPr marL="342900" indent="-342900">
              <a:spcAft>
                <a:spcPts val="1500"/>
              </a:spcAft>
              <a:buClr>
                <a:srgbClr val="00C296"/>
              </a:buClr>
              <a:buSzPct val="120000"/>
              <a:buFont typeface="Wingdings" pitchFamily="2" charset="2"/>
              <a:buChar char="ü"/>
            </a:pPr>
            <a:r>
              <a:rPr lang="ja-JP" altLang="en-US" sz="2000" dirty="0">
                <a:solidFill>
                  <a:srgbClr val="002664"/>
                </a:solidFill>
                <a:latin typeface="KaiTi" panose="02010609060101010101" pitchFamily="49" charset="-122"/>
                <a:ea typeface="KaiTi" panose="02010609060101010101" pitchFamily="49" charset="-122"/>
              </a:rPr>
              <a:t>新生嬰兒</a:t>
            </a:r>
            <a:endParaRPr lang="en-US" altLang="ja-JP"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兒童和青少年</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家庭成員與乙型肝炎患者有密切接觸的人。</a:t>
            </a:r>
            <a:endParaRPr lang="en-US"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endParaRPr lang="en-US" sz="2000" dirty="0">
              <a:latin typeface="Public Sans ExtraLight" pitchFamily="2" charset="77"/>
            </a:endParaRPr>
          </a:p>
        </p:txBody>
      </p:sp>
      <p:grpSp>
        <p:nvGrpSpPr>
          <p:cNvPr id="8" name="Group 7">
            <a:extLst>
              <a:ext uri="{FF2B5EF4-FFF2-40B4-BE49-F238E27FC236}">
                <a16:creationId xmlns:a16="http://schemas.microsoft.com/office/drawing/2014/main" id="{90F07DAF-DB87-13FB-EF4F-659A3A51D7B8}"/>
              </a:ext>
            </a:extLst>
          </p:cNvPr>
          <p:cNvGrpSpPr>
            <a:grpSpLocks noGrp="1" noUngrp="1" noRot="1" noMove="1" noResize="1"/>
          </p:cNvGrpSpPr>
          <p:nvPr/>
        </p:nvGrpSpPr>
        <p:grpSpPr>
          <a:xfrm>
            <a:off x="520861" y="5260902"/>
            <a:ext cx="5914663" cy="933972"/>
            <a:chOff x="520861" y="5260902"/>
            <a:chExt cx="5914663" cy="933972"/>
          </a:xfrm>
        </p:grpSpPr>
        <p:sp>
          <p:nvSpPr>
            <p:cNvPr id="7" name="Rounded Rectangle 6">
              <a:extLst>
                <a:ext uri="{FF2B5EF4-FFF2-40B4-BE49-F238E27FC236}">
                  <a16:creationId xmlns:a16="http://schemas.microsoft.com/office/drawing/2014/main" id="{DE6AB0EE-70A0-28DB-2724-4E7CDA451ECF}"/>
                </a:ext>
              </a:extLst>
            </p:cNvPr>
            <p:cNvSpPr>
              <a:spLocks noGrp="1" noRot="1" noMove="1" noResize="1" noEditPoints="1" noAdjustHandles="1" noChangeArrowheads="1" noChangeShapeType="1"/>
            </p:cNvSpPr>
            <p:nvPr/>
          </p:nvSpPr>
          <p:spPr>
            <a:xfrm>
              <a:off x="520861" y="5260902"/>
              <a:ext cx="5914663" cy="933972"/>
            </a:xfrm>
            <a:prstGeom prst="roundRect">
              <a:avLst>
                <a:gd name="adj" fmla="val 8275"/>
              </a:avLst>
            </a:prstGeom>
            <a:solidFill>
              <a:srgbClr val="73D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F1BF5D8-A755-227A-94E4-C821AD7F5BB3}"/>
                </a:ext>
              </a:extLst>
            </p:cNvPr>
            <p:cNvSpPr txBox="1">
              <a:spLocks noGrp="1" noRot="1" noMove="1" noResize="1" noEditPoints="1" noAdjustHandles="1" noChangeArrowheads="1" noChangeShapeType="1"/>
            </p:cNvSpPr>
            <p:nvPr/>
          </p:nvSpPr>
          <p:spPr>
            <a:xfrm>
              <a:off x="520861" y="5353161"/>
              <a:ext cx="5914663" cy="795413"/>
            </a:xfrm>
            <a:prstGeom prst="rect">
              <a:avLst/>
            </a:prstGeom>
            <a:noFill/>
          </p:spPr>
          <p:txBody>
            <a:bodyPr wrap="square" lIns="91440" tIns="45720" rIns="91440" bIns="45720" rtlCol="0" anchor="t">
              <a:noAutofit/>
            </a:bodyPr>
            <a:lstStyle/>
            <a:p>
              <a:pPr algn="ctr">
                <a:spcAft>
                  <a:spcPts val="15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查詢您的醫生有關接種乙型肝炎疫苗的資訊</a:t>
              </a:r>
              <a:endParaRPr lang="en-US" sz="2000" b="1" dirty="0">
                <a:solidFill>
                  <a:srgbClr val="002664"/>
                </a:solidFill>
                <a:latin typeface="KaiTi" panose="02010609060101010101" pitchFamily="49" charset="-122"/>
                <a:ea typeface="KaiTi" panose="02010609060101010101" pitchFamily="49" charset="-122"/>
              </a:endParaRPr>
            </a:p>
          </p:txBody>
        </p:sp>
      </p:grpSp>
      <p:grpSp>
        <p:nvGrpSpPr>
          <p:cNvPr id="12" name="Group 11">
            <a:extLst>
              <a:ext uri="{FF2B5EF4-FFF2-40B4-BE49-F238E27FC236}">
                <a16:creationId xmlns:a16="http://schemas.microsoft.com/office/drawing/2014/main" id="{B365EAE8-C2AF-C11C-AC92-E1D1B2F95886}"/>
              </a:ext>
            </a:extLst>
          </p:cNvPr>
          <p:cNvGrpSpPr>
            <a:grpSpLocks noGrp="1" noUngrp="1" noRot="1" noMove="1" noResize="1"/>
          </p:cNvGrpSpPr>
          <p:nvPr/>
        </p:nvGrpSpPr>
        <p:grpSpPr>
          <a:xfrm>
            <a:off x="8571442" y="1210795"/>
            <a:ext cx="2755900" cy="1898650"/>
            <a:chOff x="8571442" y="1210795"/>
            <a:chExt cx="2755900" cy="1898650"/>
          </a:xfrm>
        </p:grpSpPr>
        <p:pic>
          <p:nvPicPr>
            <p:cNvPr id="9" name="Picture 8">
              <a:extLst>
                <a:ext uri="{FF2B5EF4-FFF2-40B4-BE49-F238E27FC236}">
                  <a16:creationId xmlns:a16="http://schemas.microsoft.com/office/drawing/2014/main" id="{FBD05CC7-394A-A6A9-A35B-58DA3DEDC067}"/>
                </a:ext>
              </a:extLst>
            </p:cNvPr>
            <p:cNvPicPr>
              <a:picLocks noGrp="1" noRot="1" noChangeAspect="1" noMove="1" noResize="1" noEditPoints="1" noAdjustHandles="1" noChangeArrowheads="1" noChangeShapeType="1" noCrop="1"/>
            </p:cNvPicPr>
            <p:nvPr/>
          </p:nvPicPr>
          <p:blipFill>
            <a:blip r:embed="rId4"/>
            <a:stretch>
              <a:fillRect/>
            </a:stretch>
          </p:blipFill>
          <p:spPr>
            <a:xfrm>
              <a:off x="8571442" y="1210795"/>
              <a:ext cx="2755900" cy="1898650"/>
            </a:xfrm>
            <a:prstGeom prst="rect">
              <a:avLst/>
            </a:prstGeom>
          </p:spPr>
        </p:pic>
        <p:sp>
          <p:nvSpPr>
            <p:cNvPr id="11" name="TextBox 10">
              <a:extLst>
                <a:ext uri="{FF2B5EF4-FFF2-40B4-BE49-F238E27FC236}">
                  <a16:creationId xmlns:a16="http://schemas.microsoft.com/office/drawing/2014/main" id="{41BDEB97-D20B-F680-6927-D39C9D4DE9E8}"/>
                </a:ext>
              </a:extLst>
            </p:cNvPr>
            <p:cNvSpPr txBox="1">
              <a:spLocks noGrp="1" noRot="1" noMove="1" noResize="1" noEditPoints="1" noAdjustHandles="1" noChangeArrowheads="1" noChangeShapeType="1"/>
            </p:cNvSpPr>
            <p:nvPr/>
          </p:nvSpPr>
          <p:spPr>
            <a:xfrm>
              <a:off x="8679070" y="1490407"/>
              <a:ext cx="2494344" cy="553998"/>
            </a:xfrm>
            <a:prstGeom prst="rect">
              <a:avLst/>
            </a:prstGeom>
            <a:noFill/>
          </p:spPr>
          <p:txBody>
            <a:bodyPr wrap="square">
              <a:spAutoFit/>
            </a:bodyPr>
            <a:lstStyle/>
            <a:p>
              <a:pPr algn="ctr"/>
              <a:r>
                <a:rPr lang="ja-JP" altLang="en-US" sz="3000" b="1" dirty="0">
                  <a:solidFill>
                    <a:schemeClr val="bg1"/>
                  </a:solidFill>
                  <a:latin typeface="KaiTi" panose="02010609060101010101" pitchFamily="49" charset="-122"/>
                  <a:ea typeface="KaiTi" panose="02010609060101010101" pitchFamily="49" charset="-122"/>
                </a:rPr>
                <a:t>接種疫苗</a:t>
              </a:r>
              <a:endParaRPr lang="en-US" sz="3000" b="1" dirty="0">
                <a:solidFill>
                  <a:schemeClr val="bg1"/>
                </a:solidFill>
                <a:latin typeface="KaiTi" panose="02010609060101010101" pitchFamily="49" charset="-122"/>
                <a:ea typeface="KaiTi" panose="02010609060101010101" pitchFamily="49" charset="-122"/>
              </a:endParaRPr>
            </a:p>
          </p:txBody>
        </p:sp>
      </p:grpSp>
    </p:spTree>
    <p:extLst>
      <p:ext uri="{BB962C8B-B14F-4D97-AF65-F5344CB8AC3E}">
        <p14:creationId xmlns:p14="http://schemas.microsoft.com/office/powerpoint/2010/main" val="2633033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B348B4F-256A-D041-A554-C5D2081B7088}"/>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19A84440-8151-93CF-BE35-F1D3FFD0A2D1}"/>
              </a:ext>
            </a:extLst>
          </p:cNvPr>
          <p:cNvPicPr>
            <a:picLocks noGrp="1" noRot="1" noChangeAspect="1" noMove="1" noResize="1" noEditPoints="1" noAdjustHandles="1" noChangeArrowheads="1" noChangeShapeType="1" noCrop="1"/>
          </p:cNvPicPr>
          <p:nvPr/>
        </p:nvPicPr>
        <p:blipFill>
          <a:blip r:embed="rId4"/>
          <a:stretch>
            <a:fillRect/>
          </a:stretch>
        </p:blipFill>
        <p:spPr>
          <a:xfrm>
            <a:off x="7579488" y="-1002494"/>
            <a:ext cx="5372100" cy="2514600"/>
          </a:xfrm>
          <a:prstGeom prst="rect">
            <a:avLst/>
          </a:prstGeom>
        </p:spPr>
      </p:pic>
      <p:sp>
        <p:nvSpPr>
          <p:cNvPr id="3" name="Footer Placeholder 2">
            <a:extLst>
              <a:ext uri="{FF2B5EF4-FFF2-40B4-BE49-F238E27FC236}">
                <a16:creationId xmlns:a16="http://schemas.microsoft.com/office/drawing/2014/main" id="{A5AFF9EF-9E2E-6483-77F3-3EC945FA28C4}"/>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2E2F9BDE-FF0D-3770-27C1-587B0912DF1E}"/>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17</a:t>
            </a:fld>
            <a:endParaRPr lang="en-US" dirty="0">
              <a:solidFill>
                <a:srgbClr val="002664"/>
              </a:solidFill>
            </a:endParaRPr>
          </a:p>
        </p:txBody>
      </p:sp>
      <p:sp>
        <p:nvSpPr>
          <p:cNvPr id="9" name="Title 5">
            <a:extLst>
              <a:ext uri="{FF2B5EF4-FFF2-40B4-BE49-F238E27FC236}">
                <a16:creationId xmlns:a16="http://schemas.microsoft.com/office/drawing/2014/main" id="{D19C4450-DEEB-39F7-10F6-4F9D138AC702}"/>
              </a:ext>
            </a:extLst>
          </p:cNvPr>
          <p:cNvSpPr txBox="1">
            <a:spLocks noGrp="1" noRot="1" noMove="1" noResize="1" noEditPoints="1" noAdjustHandles="1" noChangeArrowheads="1" noChangeShapeType="1"/>
          </p:cNvSpPr>
          <p:nvPr/>
        </p:nvSpPr>
        <p:spPr>
          <a:xfrm>
            <a:off x="438940" y="442993"/>
            <a:ext cx="6540594" cy="6181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其他防止乙型肝炎傳播</a:t>
            </a:r>
            <a:endParaRPr lang="en-PH" altLang="zh-TW" sz="4000" b="1" dirty="0">
              <a:solidFill>
                <a:srgbClr val="002664"/>
              </a:solidFill>
              <a:latin typeface="KaiTi" panose="02010609060101010101" pitchFamily="49" charset="-122"/>
              <a:ea typeface="KaiTi" panose="02010609060101010101" pitchFamily="49" charset="-122"/>
            </a:endParaRPr>
          </a:p>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的方法</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6" name="TextBox 5">
            <a:extLst>
              <a:ext uri="{FF2B5EF4-FFF2-40B4-BE49-F238E27FC236}">
                <a16:creationId xmlns:a16="http://schemas.microsoft.com/office/drawing/2014/main" id="{D8D6206A-7B15-0936-3F8C-6056FEAB9C3B}"/>
              </a:ext>
            </a:extLst>
          </p:cNvPr>
          <p:cNvSpPr txBox="1">
            <a:spLocks noGrp="1" noRot="1" noMove="1" noResize="1" noEditPoints="1" noAdjustHandles="1" noChangeArrowheads="1" noChangeShapeType="1"/>
          </p:cNvSpPr>
          <p:nvPr/>
        </p:nvSpPr>
        <p:spPr>
          <a:xfrm>
            <a:off x="312516" y="4425569"/>
            <a:ext cx="2696902" cy="1300389"/>
          </a:xfrm>
          <a:prstGeom prst="rect">
            <a:avLst/>
          </a:prstGeom>
          <a:noFill/>
        </p:spPr>
        <p:txBody>
          <a:bodyPr wrap="square" rtlCol="0">
            <a:noAutofit/>
          </a:bodyPr>
          <a:lstStyle/>
          <a:p>
            <a:pPr algn="ctr">
              <a:spcAft>
                <a:spcPts val="1500"/>
              </a:spcAft>
              <a:buClr>
                <a:srgbClr val="00C296"/>
              </a:buClr>
              <a:buSzPct val="120000"/>
            </a:pPr>
            <a:r>
              <a:rPr lang="zh-TW" altLang="en-US" dirty="0">
                <a:solidFill>
                  <a:srgbClr val="002664"/>
                </a:solidFill>
                <a:latin typeface="KaiTi" panose="02010609060101010101" pitchFamily="49" charset="-122"/>
                <a:ea typeface="KaiTi" panose="02010609060101010101" pitchFamily="49" charset="-122"/>
              </a:rPr>
              <a:t>避免血液接觸：不要共用鬚刨、牙刷或其他個人物品</a:t>
            </a:r>
            <a:endParaRPr lang="en-US" dirty="0">
              <a:solidFill>
                <a:srgbClr val="002664"/>
              </a:solidFill>
              <a:latin typeface="KaiTi" panose="02010609060101010101" pitchFamily="49" charset="-122"/>
              <a:ea typeface="KaiTi" panose="02010609060101010101" pitchFamily="49" charset="-122"/>
            </a:endParaRPr>
          </a:p>
        </p:txBody>
      </p:sp>
      <p:sp>
        <p:nvSpPr>
          <p:cNvPr id="13" name="TextBox 12">
            <a:extLst>
              <a:ext uri="{FF2B5EF4-FFF2-40B4-BE49-F238E27FC236}">
                <a16:creationId xmlns:a16="http://schemas.microsoft.com/office/drawing/2014/main" id="{8C18E42F-F0C7-566A-68E5-967B30CDB7E4}"/>
              </a:ext>
            </a:extLst>
          </p:cNvPr>
          <p:cNvSpPr txBox="1">
            <a:spLocks noGrp="1" noRot="1" noMove="1" noResize="1" noEditPoints="1" noAdjustHandles="1" noChangeArrowheads="1" noChangeShapeType="1"/>
          </p:cNvSpPr>
          <p:nvPr/>
        </p:nvSpPr>
        <p:spPr>
          <a:xfrm>
            <a:off x="3244769" y="4425569"/>
            <a:ext cx="2696902" cy="1300389"/>
          </a:xfrm>
          <a:prstGeom prst="rect">
            <a:avLst/>
          </a:prstGeom>
          <a:noFill/>
        </p:spPr>
        <p:txBody>
          <a:bodyPr wrap="square" lIns="91440" tIns="45720" rIns="91440" bIns="45720" rtlCol="0" anchor="t">
            <a:noAutofit/>
          </a:bodyPr>
          <a:lstStyle/>
          <a:p>
            <a:pPr algn="ctr">
              <a:spcAft>
                <a:spcPts val="1500"/>
              </a:spcAft>
              <a:buClr>
                <a:srgbClr val="00C296"/>
              </a:buClr>
              <a:buSzPct val="120000"/>
            </a:pPr>
            <a:r>
              <a:rPr lang="zh-TW" altLang="en-US">
                <a:solidFill>
                  <a:srgbClr val="002664"/>
                </a:solidFill>
                <a:latin typeface="KaiTi"/>
                <a:ea typeface="KaiTi"/>
              </a:rPr>
              <a:t>不要共用紋身、</a:t>
            </a:r>
            <a:r>
              <a:rPr lang="zh-TW">
                <a:solidFill>
                  <a:srgbClr val="002664"/>
                </a:solidFill>
                <a:latin typeface="KaiTi"/>
                <a:ea typeface="KaiTi"/>
                <a:cs typeface="+mn-lt"/>
              </a:rPr>
              <a:t>身體</a:t>
            </a:r>
            <a:r>
              <a:rPr lang="zh-TW" altLang="en-US">
                <a:solidFill>
                  <a:srgbClr val="002664"/>
                </a:solidFill>
                <a:latin typeface="KaiTi"/>
                <a:ea typeface="KaiTi"/>
              </a:rPr>
              <a:t>穿</a:t>
            </a:r>
            <a:r>
              <a:rPr lang="zh-TW">
                <a:solidFill>
                  <a:srgbClr val="002664"/>
                </a:solidFill>
                <a:latin typeface="KaiTi"/>
                <a:ea typeface="KaiTi"/>
                <a:cs typeface="+mn-lt"/>
              </a:rPr>
              <a:t>孔</a:t>
            </a:r>
            <a:r>
              <a:rPr lang="zh-TW" altLang="en-US">
                <a:solidFill>
                  <a:srgbClr val="002664"/>
                </a:solidFill>
                <a:latin typeface="KaiTi"/>
                <a:ea typeface="KaiTi"/>
              </a:rPr>
              <a:t>或其他傳統儀式所用的針具或</a:t>
            </a:r>
            <a:r>
              <a:rPr lang="zh-TW">
                <a:solidFill>
                  <a:srgbClr val="002664"/>
                </a:solidFill>
                <a:latin typeface="KaiTi"/>
                <a:ea typeface="KaiTi"/>
                <a:cs typeface="+mn-lt"/>
              </a:rPr>
              <a:t>設</a:t>
            </a:r>
            <a:r>
              <a:rPr lang="zh-TW" altLang="en-US">
                <a:solidFill>
                  <a:srgbClr val="002664"/>
                </a:solidFill>
                <a:latin typeface="KaiTi"/>
                <a:ea typeface="KaiTi"/>
                <a:cs typeface="+mn-lt"/>
              </a:rPr>
              <a:t>備</a:t>
            </a:r>
            <a:endParaRPr lang="en-US">
              <a:solidFill>
                <a:srgbClr val="002664"/>
              </a:solidFill>
              <a:latin typeface="KaiTi"/>
              <a:ea typeface="KaiTi"/>
            </a:endParaRPr>
          </a:p>
        </p:txBody>
      </p:sp>
      <p:sp>
        <p:nvSpPr>
          <p:cNvPr id="16" name="TextBox 15">
            <a:extLst>
              <a:ext uri="{FF2B5EF4-FFF2-40B4-BE49-F238E27FC236}">
                <a16:creationId xmlns:a16="http://schemas.microsoft.com/office/drawing/2014/main" id="{5890212C-BAFE-E241-3E86-4EAC007C4D30}"/>
              </a:ext>
            </a:extLst>
          </p:cNvPr>
          <p:cNvSpPr txBox="1">
            <a:spLocks noGrp="1" noRot="1" noMove="1" noResize="1" noEditPoints="1" noAdjustHandles="1" noChangeArrowheads="1" noChangeShapeType="1"/>
          </p:cNvSpPr>
          <p:nvPr/>
        </p:nvSpPr>
        <p:spPr>
          <a:xfrm>
            <a:off x="6319777" y="4425569"/>
            <a:ext cx="2411393" cy="1300389"/>
          </a:xfrm>
          <a:prstGeom prst="rect">
            <a:avLst/>
          </a:prstGeom>
          <a:noFill/>
        </p:spPr>
        <p:txBody>
          <a:bodyPr wrap="square" rtlCol="0">
            <a:noAutofit/>
          </a:bodyPr>
          <a:lstStyle/>
          <a:p>
            <a:pPr algn="ctr">
              <a:spcAft>
                <a:spcPts val="1500"/>
              </a:spcAft>
              <a:buClr>
                <a:srgbClr val="00C296"/>
              </a:buClr>
              <a:buSzPct val="120000"/>
            </a:pPr>
            <a:r>
              <a:rPr lang="zh-TW" altLang="en-US" dirty="0">
                <a:solidFill>
                  <a:srgbClr val="002664"/>
                </a:solidFill>
                <a:latin typeface="KaiTi" panose="02010609060101010101" pitchFamily="49" charset="-122"/>
                <a:ea typeface="KaiTi" panose="02010609060101010101" pitchFamily="49" charset="-122"/>
              </a:rPr>
              <a:t>性行為時，每次均使用避孕套和潤滑劑</a:t>
            </a:r>
            <a:endParaRPr lang="en-US" dirty="0">
              <a:solidFill>
                <a:srgbClr val="002664"/>
              </a:solidFill>
              <a:latin typeface="KaiTi" panose="02010609060101010101" pitchFamily="49" charset="-122"/>
              <a:ea typeface="KaiTi" panose="02010609060101010101" pitchFamily="49" charset="-122"/>
            </a:endParaRPr>
          </a:p>
        </p:txBody>
      </p:sp>
      <p:sp>
        <p:nvSpPr>
          <p:cNvPr id="17" name="TextBox 16">
            <a:extLst>
              <a:ext uri="{FF2B5EF4-FFF2-40B4-BE49-F238E27FC236}">
                <a16:creationId xmlns:a16="http://schemas.microsoft.com/office/drawing/2014/main" id="{B2B667A1-30A9-242A-BAA7-1CB0CDF38CA6}"/>
              </a:ext>
            </a:extLst>
          </p:cNvPr>
          <p:cNvSpPr txBox="1">
            <a:spLocks noGrp="1" noRot="1" noMove="1" noResize="1" noEditPoints="1" noAdjustHandles="1" noChangeArrowheads="1" noChangeShapeType="1"/>
          </p:cNvSpPr>
          <p:nvPr/>
        </p:nvSpPr>
        <p:spPr>
          <a:xfrm>
            <a:off x="9249427" y="4425569"/>
            <a:ext cx="2361235" cy="1300389"/>
          </a:xfrm>
          <a:prstGeom prst="rect">
            <a:avLst/>
          </a:prstGeom>
          <a:noFill/>
        </p:spPr>
        <p:txBody>
          <a:bodyPr wrap="square" lIns="91440" tIns="45720" rIns="91440" bIns="45720" rtlCol="0" anchor="t">
            <a:noAutofit/>
          </a:bodyPr>
          <a:lstStyle/>
          <a:p>
            <a:pPr algn="ctr">
              <a:spcAft>
                <a:spcPts val="1500"/>
              </a:spcAft>
              <a:buClr>
                <a:srgbClr val="00C296"/>
              </a:buClr>
              <a:buSzPct val="120000"/>
            </a:pPr>
            <a:r>
              <a:rPr lang="zh-TW" altLang="en-US">
                <a:solidFill>
                  <a:srgbClr val="002664"/>
                </a:solidFill>
                <a:latin typeface="KaiTi"/>
                <a:ea typeface="KaiTi"/>
              </a:rPr>
              <a:t>不要共用針具或</a:t>
            </a:r>
            <a:r>
              <a:rPr lang="zh-TW">
                <a:solidFill>
                  <a:srgbClr val="002664"/>
                </a:solidFill>
                <a:latin typeface="KaiTi"/>
                <a:ea typeface="KaiTi"/>
                <a:cs typeface="+mn-lt"/>
              </a:rPr>
              <a:t>設備</a:t>
            </a:r>
            <a:r>
              <a:rPr lang="zh-TW" altLang="en-US">
                <a:solidFill>
                  <a:srgbClr val="002664"/>
                </a:solidFill>
                <a:latin typeface="KaiTi"/>
                <a:ea typeface="KaiTi"/>
              </a:rPr>
              <a:t>注射毒品</a:t>
            </a:r>
            <a:endParaRPr lang="en-US">
              <a:solidFill>
                <a:srgbClr val="002664"/>
              </a:solidFill>
              <a:latin typeface="KaiTi"/>
              <a:ea typeface="KaiTi"/>
            </a:endParaRPr>
          </a:p>
        </p:txBody>
      </p:sp>
    </p:spTree>
    <p:extLst>
      <p:ext uri="{BB962C8B-B14F-4D97-AF65-F5344CB8AC3E}">
        <p14:creationId xmlns:p14="http://schemas.microsoft.com/office/powerpoint/2010/main" val="1304970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82891AB-E3EB-57CD-18EC-13BF18D488E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A7BFEE-9D03-46DD-1C05-7EC3400D921C}"/>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2BECBED7-D438-365F-0C62-0A1F812FE566}"/>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18</a:t>
            </a:fld>
            <a:endParaRPr lang="en-US" dirty="0">
              <a:solidFill>
                <a:srgbClr val="002664"/>
              </a:solidFill>
            </a:endParaRPr>
          </a:p>
        </p:txBody>
      </p:sp>
      <p:sp>
        <p:nvSpPr>
          <p:cNvPr id="19" name="Title 5">
            <a:extLst>
              <a:ext uri="{FF2B5EF4-FFF2-40B4-BE49-F238E27FC236}">
                <a16:creationId xmlns:a16="http://schemas.microsoft.com/office/drawing/2014/main" id="{9E241E69-28DF-5B79-224F-0F30677160BB}"/>
              </a:ext>
            </a:extLst>
          </p:cNvPr>
          <p:cNvSpPr txBox="1">
            <a:spLocks noGrp="1" noRot="1" noMove="1" noResize="1" noEditPoints="1" noAdjustHandles="1" noChangeArrowheads="1" noChangeShapeType="1"/>
          </p:cNvSpPr>
          <p:nvPr/>
        </p:nvSpPr>
        <p:spPr>
          <a:xfrm>
            <a:off x="231366" y="1006891"/>
            <a:ext cx="4250104" cy="20269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了解乙型肝炎</a:t>
            </a:r>
            <a:endParaRPr lang="en-PH" altLang="zh-TW" sz="4000" b="1" dirty="0">
              <a:solidFill>
                <a:srgbClr val="002664"/>
              </a:solidFill>
              <a:latin typeface="KaiTi" panose="02010609060101010101" pitchFamily="49" charset="-122"/>
              <a:ea typeface="KaiTi" panose="02010609060101010101" pitchFamily="49" charset="-122"/>
            </a:endParaRPr>
          </a:p>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相關的標籤</a:t>
            </a:r>
            <a:endParaRPr lang="en-US" sz="2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20" name="TextBox 19">
            <a:extLst>
              <a:ext uri="{FF2B5EF4-FFF2-40B4-BE49-F238E27FC236}">
                <a16:creationId xmlns:a16="http://schemas.microsoft.com/office/drawing/2014/main" id="{0BECDB82-057B-6782-995E-BCDDD9DB41AB}"/>
              </a:ext>
            </a:extLst>
          </p:cNvPr>
          <p:cNvSpPr txBox="1">
            <a:spLocks noGrp="1" noRot="1" noMove="1" noResize="1" noEditPoints="1" noAdjustHandles="1" noChangeArrowheads="1" noChangeShapeType="1"/>
          </p:cNvSpPr>
          <p:nvPr/>
        </p:nvSpPr>
        <p:spPr>
          <a:xfrm>
            <a:off x="5484553" y="1013905"/>
            <a:ext cx="6233314" cy="2088684"/>
          </a:xfrm>
          <a:prstGeom prst="rect">
            <a:avLst/>
          </a:prstGeom>
          <a:noFill/>
        </p:spPr>
        <p:txBody>
          <a:bodyPr wrap="square" lIns="91440" tIns="45720" rIns="91440" bIns="45720" rtlCol="0" anchor="t">
            <a:noAutofit/>
          </a:bodyPr>
          <a:lstStyle/>
          <a:p>
            <a:pPr>
              <a:spcAft>
                <a:spcPts val="15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許多病毒性肝炎患者會受到與乙型肝炎相關的標籤影響，原因包括：</a:t>
            </a:r>
            <a:endParaRPr lang="en-US" sz="2000" b="1"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假設他們如何感染乙型肝炎</a:t>
            </a:r>
            <a:endParaRPr lang="en-US"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與乙型肝炎相關的行為</a:t>
            </a:r>
            <a:r>
              <a:rPr lang="en-AU" sz="2000" dirty="0">
                <a:solidFill>
                  <a:srgbClr val="002664"/>
                </a:solidFill>
                <a:latin typeface="KaiTi" panose="02010609060101010101" pitchFamily="49" charset="-122"/>
                <a:ea typeface="KaiTi" panose="02010609060101010101" pitchFamily="49" charset="-122"/>
              </a:rPr>
              <a:t>。</a:t>
            </a:r>
            <a:endParaRPr lang="en-US" sz="2000" dirty="0">
              <a:solidFill>
                <a:srgbClr val="002664"/>
              </a:solidFill>
              <a:latin typeface="KaiTi" panose="02010609060101010101" pitchFamily="49" charset="-122"/>
              <a:ea typeface="KaiTi" panose="02010609060101010101" pitchFamily="49" charset="-122"/>
            </a:endParaRPr>
          </a:p>
        </p:txBody>
      </p:sp>
      <p:grpSp>
        <p:nvGrpSpPr>
          <p:cNvPr id="6" name="Group 5">
            <a:extLst>
              <a:ext uri="{FF2B5EF4-FFF2-40B4-BE49-F238E27FC236}">
                <a16:creationId xmlns:a16="http://schemas.microsoft.com/office/drawing/2014/main" id="{D4F0421A-5430-D29D-99FE-018D4D53C9EA}"/>
              </a:ext>
            </a:extLst>
          </p:cNvPr>
          <p:cNvGrpSpPr>
            <a:grpSpLocks noGrp="1" noUngrp="1" noRot="1" noMove="1" noResize="1"/>
          </p:cNvGrpSpPr>
          <p:nvPr/>
        </p:nvGrpSpPr>
        <p:grpSpPr>
          <a:xfrm>
            <a:off x="5484554" y="5001707"/>
            <a:ext cx="5905936" cy="1062579"/>
            <a:chOff x="5484554" y="5001707"/>
            <a:chExt cx="5905936" cy="1062579"/>
          </a:xfrm>
        </p:grpSpPr>
        <p:sp>
          <p:nvSpPr>
            <p:cNvPr id="18" name="Rounded Rectangle 17">
              <a:extLst>
                <a:ext uri="{FF2B5EF4-FFF2-40B4-BE49-F238E27FC236}">
                  <a16:creationId xmlns:a16="http://schemas.microsoft.com/office/drawing/2014/main" id="{2DB434CF-6387-06F5-205C-B45748E38427}"/>
                </a:ext>
              </a:extLst>
            </p:cNvPr>
            <p:cNvSpPr>
              <a:spLocks noGrp="1" noRot="1" noMove="1" noResize="1" noEditPoints="1" noAdjustHandles="1" noChangeArrowheads="1" noChangeShapeType="1"/>
            </p:cNvSpPr>
            <p:nvPr/>
          </p:nvSpPr>
          <p:spPr>
            <a:xfrm>
              <a:off x="5484554" y="5001707"/>
              <a:ext cx="5905936" cy="1062579"/>
            </a:xfrm>
            <a:prstGeom prst="roundRect">
              <a:avLst>
                <a:gd name="adj" fmla="val 8275"/>
              </a:avLst>
            </a:prstGeom>
            <a:solidFill>
              <a:srgbClr val="0026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6B2A4EF-3F74-45BF-FE8C-2B52B353729F}"/>
                </a:ext>
              </a:extLst>
            </p:cNvPr>
            <p:cNvSpPr txBox="1">
              <a:spLocks noGrp="1" noRot="1" noMove="1" noResize="1" noEditPoints="1" noAdjustHandles="1" noChangeArrowheads="1" noChangeShapeType="1"/>
            </p:cNvSpPr>
            <p:nvPr/>
          </p:nvSpPr>
          <p:spPr>
            <a:xfrm>
              <a:off x="5484554" y="5179054"/>
              <a:ext cx="5905936" cy="400110"/>
            </a:xfrm>
            <a:prstGeom prst="rect">
              <a:avLst/>
            </a:prstGeom>
            <a:noFill/>
          </p:spPr>
          <p:txBody>
            <a:bodyPr wrap="square" lIns="91440" tIns="45720" rIns="91440" bIns="45720" anchor="t">
              <a:spAutoFit/>
            </a:bodyPr>
            <a:lstStyle/>
            <a:p>
              <a:pPr algn="ctr"/>
              <a:r>
                <a:rPr lang="zh-TW" sz="2000" b="1">
                  <a:solidFill>
                    <a:srgbClr val="CCF2EA"/>
                  </a:solidFill>
                  <a:latin typeface="KaiTi"/>
                  <a:ea typeface="KaiTi"/>
                  <a:cs typeface="+mn-lt"/>
                </a:rPr>
                <a:t>恥辱的</a:t>
              </a:r>
              <a:r>
                <a:rPr lang="zh-TW" altLang="en-US" sz="2000" b="1">
                  <a:solidFill>
                    <a:srgbClr val="CCF2EA"/>
                  </a:solidFill>
                  <a:latin typeface="KaiTi"/>
                  <a:ea typeface="KaiTi"/>
                </a:rPr>
                <a:t>標籤會是取得醫療和支援的障礙。</a:t>
              </a:r>
              <a:endParaRPr lang="en-US" sz="2000" b="1">
                <a:solidFill>
                  <a:srgbClr val="CCF2EA"/>
                </a:solidFill>
                <a:latin typeface="KaiTi"/>
                <a:ea typeface="KaiTi"/>
              </a:endParaRPr>
            </a:p>
          </p:txBody>
        </p:sp>
      </p:grpSp>
      <p:grpSp>
        <p:nvGrpSpPr>
          <p:cNvPr id="5" name="Group 4">
            <a:extLst>
              <a:ext uri="{FF2B5EF4-FFF2-40B4-BE49-F238E27FC236}">
                <a16:creationId xmlns:a16="http://schemas.microsoft.com/office/drawing/2014/main" id="{5C2FEFCE-2ADD-5C19-E7F8-61964E19D73F}"/>
              </a:ext>
            </a:extLst>
          </p:cNvPr>
          <p:cNvGrpSpPr>
            <a:grpSpLocks noGrp="1" noUngrp="1" noRot="1" noMove="1" noResize="1"/>
          </p:cNvGrpSpPr>
          <p:nvPr/>
        </p:nvGrpSpPr>
        <p:grpSpPr>
          <a:xfrm>
            <a:off x="5484554" y="3428999"/>
            <a:ext cx="5905936" cy="1395361"/>
            <a:chOff x="5484554" y="3428999"/>
            <a:chExt cx="5905936" cy="1395361"/>
          </a:xfrm>
        </p:grpSpPr>
        <p:sp>
          <p:nvSpPr>
            <p:cNvPr id="17" name="Rounded Rectangle 16">
              <a:extLst>
                <a:ext uri="{FF2B5EF4-FFF2-40B4-BE49-F238E27FC236}">
                  <a16:creationId xmlns:a16="http://schemas.microsoft.com/office/drawing/2014/main" id="{169D1915-09C0-4A8F-35C0-999553285FAB}"/>
                </a:ext>
              </a:extLst>
            </p:cNvPr>
            <p:cNvSpPr>
              <a:spLocks noGrp="1" noRot="1" noMove="1" noResize="1" noEditPoints="1" noAdjustHandles="1" noChangeArrowheads="1" noChangeShapeType="1"/>
            </p:cNvSpPr>
            <p:nvPr/>
          </p:nvSpPr>
          <p:spPr>
            <a:xfrm>
              <a:off x="5484554" y="3428999"/>
              <a:ext cx="5905936" cy="1395361"/>
            </a:xfrm>
            <a:prstGeom prst="roundRect">
              <a:avLst>
                <a:gd name="adj" fmla="val 8275"/>
              </a:avLst>
            </a:prstGeom>
            <a:solidFill>
              <a:srgbClr val="73D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1E6C01B-EB05-C2AA-6944-2A810B6B7295}"/>
                </a:ext>
              </a:extLst>
            </p:cNvPr>
            <p:cNvSpPr txBox="1">
              <a:spLocks noGrp="1" noRot="1" noMove="1" noResize="1" noEditPoints="1" noAdjustHandles="1" noChangeArrowheads="1" noChangeShapeType="1"/>
            </p:cNvSpPr>
            <p:nvPr/>
          </p:nvSpPr>
          <p:spPr>
            <a:xfrm>
              <a:off x="5484554" y="3593480"/>
              <a:ext cx="5905936" cy="707886"/>
            </a:xfrm>
            <a:prstGeom prst="rect">
              <a:avLst/>
            </a:prstGeom>
            <a:noFill/>
          </p:spPr>
          <p:txBody>
            <a:bodyPr wrap="square" lIns="91440" tIns="45720" rIns="91440" bIns="45720" anchor="t">
              <a:spAutoFit/>
            </a:bodyPr>
            <a:lstStyle/>
            <a:p>
              <a:pPr algn="ctr"/>
              <a:r>
                <a:rPr lang="zh-TW" altLang="en-US" sz="2000" b="1" dirty="0">
                  <a:solidFill>
                    <a:srgbClr val="002664"/>
                  </a:solidFill>
                  <a:latin typeface="KaiTi" panose="02010609060101010101" pitchFamily="49" charset="-122"/>
                  <a:ea typeface="KaiTi" panose="02010609060101010101" pitchFamily="49" charset="-122"/>
                </a:rPr>
                <a:t>這些假設會影響個人是否願意透露自己的乙型肝炎情況。</a:t>
              </a:r>
              <a:endParaRPr lang="en-US" sz="2000" b="1" dirty="0">
                <a:solidFill>
                  <a:srgbClr val="002664"/>
                </a:solidFill>
                <a:latin typeface="KaiTi" panose="02010609060101010101" pitchFamily="49" charset="-122"/>
                <a:ea typeface="KaiTi" panose="02010609060101010101" pitchFamily="49" charset="-122"/>
              </a:endParaRPr>
            </a:p>
          </p:txBody>
        </p:sp>
      </p:grpSp>
      <p:pic>
        <p:nvPicPr>
          <p:cNvPr id="23" name="Picture 22">
            <a:extLst>
              <a:ext uri="{FF2B5EF4-FFF2-40B4-BE49-F238E27FC236}">
                <a16:creationId xmlns:a16="http://schemas.microsoft.com/office/drawing/2014/main" id="{7015E9B8-ED6C-4C48-DA89-5659BF0A367E}"/>
              </a:ext>
            </a:extLst>
          </p:cNvPr>
          <p:cNvPicPr>
            <a:picLocks noGrp="1" noRot="1" noChangeAspect="1" noMove="1" noResize="1" noEditPoints="1" noAdjustHandles="1" noChangeArrowheads="1" noChangeShapeType="1" noCrop="1"/>
          </p:cNvPicPr>
          <p:nvPr/>
        </p:nvPicPr>
        <p:blipFill>
          <a:blip r:embed="rId4"/>
          <a:stretch>
            <a:fillRect/>
          </a:stretch>
        </p:blipFill>
        <p:spPr>
          <a:xfrm>
            <a:off x="10999965" y="225841"/>
            <a:ext cx="781050" cy="781050"/>
          </a:xfrm>
          <a:prstGeom prst="rect">
            <a:avLst/>
          </a:prstGeom>
        </p:spPr>
      </p:pic>
    </p:spTree>
    <p:extLst>
      <p:ext uri="{BB962C8B-B14F-4D97-AF65-F5344CB8AC3E}">
        <p14:creationId xmlns:p14="http://schemas.microsoft.com/office/powerpoint/2010/main" val="4002386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846A01B-F389-0F33-CF22-563777E56C7D}"/>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6A29940E-628B-79A3-3047-F4E6BC31C89D}"/>
              </a:ext>
            </a:extLst>
          </p:cNvPr>
          <p:cNvPicPr>
            <a:picLocks noGrp="1" noRot="1" noChangeAspect="1" noMove="1" noResize="1" noEditPoints="1" noAdjustHandles="1" noChangeArrowheads="1" noChangeShapeType="1" noCrop="1"/>
          </p:cNvPicPr>
          <p:nvPr/>
        </p:nvPicPr>
        <p:blipFill>
          <a:blip r:embed="rId4"/>
          <a:stretch>
            <a:fillRect/>
          </a:stretch>
        </p:blipFill>
        <p:spPr>
          <a:xfrm>
            <a:off x="4044817" y="11575"/>
            <a:ext cx="6800850" cy="7988300"/>
          </a:xfrm>
          <a:prstGeom prst="rect">
            <a:avLst/>
          </a:prstGeom>
        </p:spPr>
      </p:pic>
      <p:sp>
        <p:nvSpPr>
          <p:cNvPr id="3" name="Footer Placeholder 2">
            <a:extLst>
              <a:ext uri="{FF2B5EF4-FFF2-40B4-BE49-F238E27FC236}">
                <a16:creationId xmlns:a16="http://schemas.microsoft.com/office/drawing/2014/main" id="{5384E799-8745-B76A-D81E-472ACD1F3238}"/>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32E56A1F-3802-D9F0-DCDF-321ADD2279DB}"/>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19</a:t>
            </a:fld>
            <a:endParaRPr lang="en-US" dirty="0">
              <a:solidFill>
                <a:srgbClr val="002664"/>
              </a:solidFill>
            </a:endParaRPr>
          </a:p>
        </p:txBody>
      </p:sp>
      <p:sp>
        <p:nvSpPr>
          <p:cNvPr id="12" name="Title 5">
            <a:extLst>
              <a:ext uri="{FF2B5EF4-FFF2-40B4-BE49-F238E27FC236}">
                <a16:creationId xmlns:a16="http://schemas.microsoft.com/office/drawing/2014/main" id="{CFCDAA82-47A3-0667-187F-283CD176EFC2}"/>
              </a:ext>
            </a:extLst>
          </p:cNvPr>
          <p:cNvSpPr txBox="1">
            <a:spLocks noGrp="1" noRot="1" noMove="1" noResize="1" noEditPoints="1" noAdjustHandles="1" noChangeArrowheads="1" noChangeShapeType="1"/>
          </p:cNvSpPr>
          <p:nvPr/>
        </p:nvSpPr>
        <p:spPr>
          <a:xfrm>
            <a:off x="438940" y="570314"/>
            <a:ext cx="6184792" cy="6181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應該告訴誰和不告訴誰</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13" name="TextBox 12">
            <a:extLst>
              <a:ext uri="{FF2B5EF4-FFF2-40B4-BE49-F238E27FC236}">
                <a16:creationId xmlns:a16="http://schemas.microsoft.com/office/drawing/2014/main" id="{61EF83EA-D37E-622F-3FCA-4307FB30911A}"/>
              </a:ext>
            </a:extLst>
          </p:cNvPr>
          <p:cNvSpPr txBox="1">
            <a:spLocks noGrp="1" noRot="1" noMove="1" noResize="1" noEditPoints="1" noAdjustHandles="1" noChangeArrowheads="1" noChangeShapeType="1"/>
          </p:cNvSpPr>
          <p:nvPr/>
        </p:nvSpPr>
        <p:spPr>
          <a:xfrm>
            <a:off x="438940" y="1504150"/>
            <a:ext cx="6233314" cy="1914650"/>
          </a:xfrm>
          <a:prstGeom prst="rect">
            <a:avLst/>
          </a:prstGeom>
          <a:noFill/>
        </p:spPr>
        <p:txBody>
          <a:bodyPr wrap="square" lIns="91440" tIns="45720" rIns="91440" bIns="45720" rtlCol="0" anchor="t">
            <a:noAutofit/>
          </a:bodyPr>
          <a:lstStyle/>
          <a:p>
            <a:pPr>
              <a:spcAft>
                <a:spcPts val="15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法例要求在以下情況，您必須告知有關人員</a:t>
            </a:r>
            <a:r>
              <a:rPr lang="en-PH" altLang="zh-TW" sz="2000" b="1" dirty="0">
                <a:solidFill>
                  <a:srgbClr val="002664"/>
                </a:solidFill>
                <a:latin typeface="KaiTi" panose="02010609060101010101" pitchFamily="49" charset="-122"/>
                <a:ea typeface="KaiTi" panose="02010609060101010101" pitchFamily="49" charset="-122"/>
              </a:rPr>
              <a:t>:</a:t>
            </a:r>
            <a:endParaRPr lang="en-US" sz="2000" b="1"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ja-JP" altLang="en-US" sz="2000" dirty="0">
                <a:solidFill>
                  <a:srgbClr val="002664"/>
                </a:solidFill>
                <a:latin typeface="KaiTi" panose="02010609060101010101" pitchFamily="49" charset="-122"/>
                <a:ea typeface="KaiTi" panose="02010609060101010101" pitchFamily="49" charset="-122"/>
              </a:rPr>
              <a:t>捐血</a:t>
            </a:r>
            <a:endParaRPr lang="en-US" altLang="ja-JP"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捐贈器官和精子</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申請保險</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加入澳洲國防軍 </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申請移居澳洲的簽證</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若您是處理醫療程序的醫護人員</a:t>
            </a:r>
            <a:endParaRPr lang="en-US" sz="2000" dirty="0">
              <a:solidFill>
                <a:srgbClr val="002664"/>
              </a:solidFill>
              <a:latin typeface="KaiTi" panose="02010609060101010101" pitchFamily="49" charset="-122"/>
              <a:ea typeface="KaiTi" panose="02010609060101010101" pitchFamily="49" charset="-122"/>
            </a:endParaRPr>
          </a:p>
        </p:txBody>
      </p:sp>
      <p:sp>
        <p:nvSpPr>
          <p:cNvPr id="14" name="TextBox 13">
            <a:extLst>
              <a:ext uri="{FF2B5EF4-FFF2-40B4-BE49-F238E27FC236}">
                <a16:creationId xmlns:a16="http://schemas.microsoft.com/office/drawing/2014/main" id="{CB8360B5-BFF5-BC56-3714-9561C5076507}"/>
              </a:ext>
            </a:extLst>
          </p:cNvPr>
          <p:cNvSpPr txBox="1">
            <a:spLocks noGrp="1" noRot="1" noMove="1" noResize="1" noEditPoints="1" noAdjustHandles="1" noChangeArrowheads="1" noChangeShapeType="1"/>
          </p:cNvSpPr>
          <p:nvPr/>
        </p:nvSpPr>
        <p:spPr>
          <a:xfrm>
            <a:off x="7912185" y="1504150"/>
            <a:ext cx="3986304" cy="1914650"/>
          </a:xfrm>
          <a:prstGeom prst="rect">
            <a:avLst/>
          </a:prstGeom>
          <a:noFill/>
        </p:spPr>
        <p:txBody>
          <a:bodyPr wrap="square" rtlCol="0">
            <a:noAutofit/>
          </a:bodyPr>
          <a:lstStyle/>
          <a:p>
            <a:pPr>
              <a:spcAft>
                <a:spcPts val="15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您不一定要告訴：</a:t>
            </a:r>
            <a:endParaRPr lang="en-US" sz="2000" b="1"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ja-JP" altLang="en-US" sz="2000" dirty="0">
                <a:solidFill>
                  <a:srgbClr val="002664"/>
                </a:solidFill>
                <a:latin typeface="KaiTi" panose="02010609060101010101" pitchFamily="49" charset="-122"/>
                <a:ea typeface="KaiTi" panose="02010609060101010101" pitchFamily="49" charset="-122"/>
              </a:rPr>
              <a:t>您的僱主</a:t>
            </a:r>
            <a:endParaRPr lang="en-US" altLang="ja-JP"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您的同事或同學</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家庭成員</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醫療專業人員</a:t>
            </a:r>
            <a:endParaRPr lang="en-US" sz="2000" dirty="0">
              <a:solidFill>
                <a:srgbClr val="002664"/>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650882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FD46BBB-22E6-0A29-5A1E-A24B6DC2C85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8DB944D-E828-2C48-B6F8-D38A08956197}"/>
              </a:ext>
            </a:extLst>
          </p:cNvPr>
          <p:cNvPicPr>
            <a:picLocks noGrp="1" noRot="1" noChangeAspect="1" noMove="1" noResize="1" noEditPoints="1" noAdjustHandles="1" noChangeArrowheads="1" noChangeShapeType="1" noCrop="1"/>
          </p:cNvPicPr>
          <p:nvPr/>
        </p:nvPicPr>
        <p:blipFill>
          <a:blip r:embed="rId4"/>
          <a:stretch>
            <a:fillRect/>
          </a:stretch>
        </p:blipFill>
        <p:spPr>
          <a:xfrm>
            <a:off x="7849351" y="266700"/>
            <a:ext cx="4013200" cy="6324600"/>
          </a:xfrm>
          <a:prstGeom prst="rect">
            <a:avLst/>
          </a:prstGeom>
        </p:spPr>
      </p:pic>
      <p:sp>
        <p:nvSpPr>
          <p:cNvPr id="3" name="Footer Placeholder 2">
            <a:extLst>
              <a:ext uri="{FF2B5EF4-FFF2-40B4-BE49-F238E27FC236}">
                <a16:creationId xmlns:a16="http://schemas.microsoft.com/office/drawing/2014/main" id="{0B4AF864-C814-F4BF-DDC8-BE79EC1468A2}"/>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3D6BC83F-9322-A2C4-BAFD-658BBDFFB65F}"/>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2</a:t>
            </a:fld>
            <a:endParaRPr lang="en-US" dirty="0">
              <a:solidFill>
                <a:srgbClr val="002664"/>
              </a:solidFill>
            </a:endParaRPr>
          </a:p>
        </p:txBody>
      </p:sp>
      <p:sp>
        <p:nvSpPr>
          <p:cNvPr id="6" name="Title 5">
            <a:extLst>
              <a:ext uri="{FF2B5EF4-FFF2-40B4-BE49-F238E27FC236}">
                <a16:creationId xmlns:a16="http://schemas.microsoft.com/office/drawing/2014/main" id="{C7971B89-04CD-7D96-A866-4271FB6620F5}"/>
              </a:ext>
            </a:extLst>
          </p:cNvPr>
          <p:cNvSpPr>
            <a:spLocks noGrp="1" noRot="1" noMove="1" noResize="1" noEditPoints="1" noAdjustHandles="1" noChangeArrowheads="1" noChangeShapeType="1"/>
          </p:cNvSpPr>
          <p:nvPr>
            <p:ph type="title"/>
          </p:nvPr>
        </p:nvSpPr>
        <p:spPr>
          <a:xfrm>
            <a:off x="262307" y="575683"/>
            <a:ext cx="5702300" cy="1300388"/>
          </a:xfrm>
        </p:spPr>
        <p:txBody>
          <a:bodyPr anchor="t">
            <a:noAutofit/>
          </a:body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乙型肝炎為何重要？</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21" name="TextBox 20">
            <a:extLst>
              <a:ext uri="{FF2B5EF4-FFF2-40B4-BE49-F238E27FC236}">
                <a16:creationId xmlns:a16="http://schemas.microsoft.com/office/drawing/2014/main" id="{540DD38B-F403-B808-ADDE-40E1B05FDFDC}"/>
              </a:ext>
            </a:extLst>
          </p:cNvPr>
          <p:cNvSpPr txBox="1">
            <a:spLocks noGrp="1" noRot="1" noMove="1" noResize="1" noEditPoints="1" noAdjustHandles="1" noChangeArrowheads="1" noChangeShapeType="1"/>
          </p:cNvSpPr>
          <p:nvPr/>
        </p:nvSpPr>
        <p:spPr>
          <a:xfrm>
            <a:off x="6389510" y="2664178"/>
            <a:ext cx="4921957" cy="1264356"/>
          </a:xfrm>
          <a:prstGeom prst="rect">
            <a:avLst/>
          </a:prstGeom>
          <a:noFill/>
        </p:spPr>
        <p:txBody>
          <a:bodyPr wrap="square" rtlCol="0">
            <a:noAutofit/>
          </a:bodyPr>
          <a:lstStyle/>
          <a:p>
            <a:pPr algn="ctr">
              <a:spcAft>
                <a:spcPts val="500"/>
              </a:spcAft>
              <a:buClr>
                <a:srgbClr val="00C296"/>
              </a:buClr>
              <a:buSzPct val="120000"/>
            </a:pPr>
            <a:r>
              <a:rPr lang="zh-TW" altLang="en-US" sz="2000" dirty="0">
                <a:solidFill>
                  <a:srgbClr val="002664"/>
                </a:solidFill>
                <a:latin typeface="KaiTi" panose="02010609060101010101" pitchFamily="49" charset="-122"/>
                <a:ea typeface="KaiTi" panose="02010609060101010101" pitchFamily="49" charset="-122"/>
              </a:rPr>
              <a:t>乙型肝炎之所以重要是因為若不治療，它可以導致嚴重的肝臟損害和肝癌。</a:t>
            </a:r>
            <a:endParaRPr lang="en-PH" altLang="zh-TW" sz="2000" dirty="0">
              <a:solidFill>
                <a:srgbClr val="002664"/>
              </a:solidFill>
              <a:latin typeface="KaiTi" panose="02010609060101010101" pitchFamily="49" charset="-122"/>
              <a:ea typeface="KaiTi" panose="02010609060101010101" pitchFamily="49" charset="-122"/>
            </a:endParaRPr>
          </a:p>
          <a:p>
            <a:pPr algn="ctr">
              <a:spcAft>
                <a:spcPts val="500"/>
              </a:spcAft>
              <a:buClr>
                <a:srgbClr val="00C296"/>
              </a:buClr>
              <a:buSzPct val="120000"/>
            </a:pPr>
            <a:endParaRPr lang="en-US" sz="2000" dirty="0">
              <a:solidFill>
                <a:srgbClr val="002664"/>
              </a:solidFill>
              <a:latin typeface="KaiTi" panose="02010609060101010101" pitchFamily="49" charset="-122"/>
              <a:ea typeface="KaiTi" panose="02010609060101010101" pitchFamily="49" charset="-122"/>
            </a:endParaRPr>
          </a:p>
          <a:p>
            <a:pPr algn="ctr">
              <a:spcAft>
                <a:spcPts val="500"/>
              </a:spcAft>
              <a:buClr>
                <a:srgbClr val="00C296"/>
              </a:buClr>
              <a:buSzPct val="120000"/>
            </a:pPr>
            <a:r>
              <a:rPr lang="zh-TW" altLang="en-US" sz="2000" dirty="0">
                <a:solidFill>
                  <a:srgbClr val="002664"/>
                </a:solidFill>
                <a:latin typeface="KaiTi" panose="02010609060101010101" pitchFamily="49" charset="-122"/>
                <a:ea typeface="KaiTi" panose="02010609060101010101" pitchFamily="49" charset="-122"/>
              </a:rPr>
              <a:t>慢性乙型肝炎在我們的社區中很常見。</a:t>
            </a:r>
            <a:endParaRPr lang="en-US" sz="2000" dirty="0">
              <a:solidFill>
                <a:srgbClr val="002664"/>
              </a:solidFill>
              <a:latin typeface="KaiTi" panose="02010609060101010101" pitchFamily="49" charset="-122"/>
              <a:ea typeface="KaiTi" panose="02010609060101010101" pitchFamily="49" charset="-122"/>
            </a:endParaRPr>
          </a:p>
        </p:txBody>
      </p:sp>
      <p:grpSp>
        <p:nvGrpSpPr>
          <p:cNvPr id="7" name="Group 6">
            <a:extLst>
              <a:ext uri="{FF2B5EF4-FFF2-40B4-BE49-F238E27FC236}">
                <a16:creationId xmlns:a16="http://schemas.microsoft.com/office/drawing/2014/main" id="{FF8DBBCA-F11E-3880-51D7-CCADDC874261}"/>
              </a:ext>
            </a:extLst>
          </p:cNvPr>
          <p:cNvGrpSpPr>
            <a:grpSpLocks noGrp="1" noUngrp="1" noRot="1" noMove="1" noResize="1"/>
          </p:cNvGrpSpPr>
          <p:nvPr/>
        </p:nvGrpSpPr>
        <p:grpSpPr>
          <a:xfrm>
            <a:off x="5964608" y="4673250"/>
            <a:ext cx="5714248" cy="815580"/>
            <a:chOff x="5964608" y="4117665"/>
            <a:chExt cx="5714248" cy="815580"/>
          </a:xfrm>
        </p:grpSpPr>
        <p:sp>
          <p:nvSpPr>
            <p:cNvPr id="5" name="Rounded Rectangle 4">
              <a:extLst>
                <a:ext uri="{FF2B5EF4-FFF2-40B4-BE49-F238E27FC236}">
                  <a16:creationId xmlns:a16="http://schemas.microsoft.com/office/drawing/2014/main" id="{3AE281DD-075F-06F8-615E-44C8E3E70100}"/>
                </a:ext>
              </a:extLst>
            </p:cNvPr>
            <p:cNvSpPr>
              <a:spLocks noGrp="1" noRot="1" noMove="1" noResize="1" noEditPoints="1" noAdjustHandles="1" noChangeArrowheads="1" noChangeShapeType="1"/>
            </p:cNvSpPr>
            <p:nvPr/>
          </p:nvSpPr>
          <p:spPr>
            <a:xfrm>
              <a:off x="5964608" y="4117665"/>
              <a:ext cx="5714248" cy="815580"/>
            </a:xfrm>
            <a:prstGeom prst="roundRect">
              <a:avLst>
                <a:gd name="adj" fmla="val 8275"/>
              </a:avLst>
            </a:prstGeom>
            <a:solidFill>
              <a:srgbClr val="0026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09AFE89-137F-4C43-9D50-1D8ED8CE438F}"/>
                </a:ext>
              </a:extLst>
            </p:cNvPr>
            <p:cNvSpPr txBox="1">
              <a:spLocks noGrp="1" noRot="1" noMove="1" noResize="1" noEditPoints="1" noAdjustHandles="1" noChangeArrowheads="1" noChangeShapeType="1"/>
            </p:cNvSpPr>
            <p:nvPr/>
          </p:nvSpPr>
          <p:spPr>
            <a:xfrm>
              <a:off x="6389510" y="4346222"/>
              <a:ext cx="4921957" cy="496711"/>
            </a:xfrm>
            <a:prstGeom prst="rect">
              <a:avLst/>
            </a:prstGeom>
            <a:noFill/>
          </p:spPr>
          <p:txBody>
            <a:bodyPr wrap="square" lIns="91440" tIns="45720" rIns="91440" bIns="45720" rtlCol="0" anchor="t">
              <a:noAutofit/>
            </a:bodyPr>
            <a:lstStyle/>
            <a:p>
              <a:pPr algn="ctr">
                <a:spcAft>
                  <a:spcPts val="500"/>
                </a:spcAft>
                <a:buClr>
                  <a:srgbClr val="00C296"/>
                </a:buClr>
                <a:buSzPct val="120000"/>
              </a:pPr>
              <a:r>
                <a:rPr lang="zh-TW" altLang="en-US" sz="2000" b="1" dirty="0">
                  <a:solidFill>
                    <a:schemeClr val="bg1"/>
                  </a:solidFill>
                  <a:latin typeface="KaiTi" panose="02010609060101010101" pitchFamily="49" charset="-122"/>
                  <a:ea typeface="KaiTi" panose="02010609060101010101" pitchFamily="49" charset="-122"/>
                </a:rPr>
                <a:t>慢性乙型肝炎可以影響任何人。</a:t>
              </a:r>
              <a:endParaRPr lang="en-US" sz="2000" b="1" dirty="0">
                <a:solidFill>
                  <a:schemeClr val="bg1"/>
                </a:solidFill>
                <a:latin typeface="KaiTi" panose="02010609060101010101" pitchFamily="49" charset="-122"/>
                <a:ea typeface="KaiTi" panose="02010609060101010101" pitchFamily="49" charset="-122"/>
              </a:endParaRPr>
            </a:p>
          </p:txBody>
        </p:sp>
      </p:grpSp>
    </p:spTree>
    <p:extLst>
      <p:ext uri="{BB962C8B-B14F-4D97-AF65-F5344CB8AC3E}">
        <p14:creationId xmlns:p14="http://schemas.microsoft.com/office/powerpoint/2010/main" val="398242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8A59ACE-D55B-D8B6-8579-661372AA6ED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F66B6B4-431F-8A36-4D62-4F24F49B3B6A}"/>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43E8DAD6-4A02-1AB4-14E0-CDE2D51DEBA6}"/>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20</a:t>
            </a:fld>
            <a:endParaRPr lang="en-US" dirty="0">
              <a:solidFill>
                <a:srgbClr val="002664"/>
              </a:solidFill>
            </a:endParaRPr>
          </a:p>
        </p:txBody>
      </p:sp>
      <p:sp>
        <p:nvSpPr>
          <p:cNvPr id="2" name="Title 5">
            <a:extLst>
              <a:ext uri="{FF2B5EF4-FFF2-40B4-BE49-F238E27FC236}">
                <a16:creationId xmlns:a16="http://schemas.microsoft.com/office/drawing/2014/main" id="{98B74DD4-2311-EEC3-8470-5BE4A264C2BB}"/>
              </a:ext>
            </a:extLst>
          </p:cNvPr>
          <p:cNvSpPr txBox="1">
            <a:spLocks noGrp="1" noRot="1" noMove="1" noResize="1" noEditPoints="1" noAdjustHandles="1" noChangeArrowheads="1" noChangeShapeType="1"/>
          </p:cNvSpPr>
          <p:nvPr/>
        </p:nvSpPr>
        <p:spPr>
          <a:xfrm>
            <a:off x="426118" y="513139"/>
            <a:ext cx="3592063"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何處取得幫助</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grpSp>
        <p:nvGrpSpPr>
          <p:cNvPr id="18" name="Group 17">
            <a:extLst>
              <a:ext uri="{FF2B5EF4-FFF2-40B4-BE49-F238E27FC236}">
                <a16:creationId xmlns:a16="http://schemas.microsoft.com/office/drawing/2014/main" id="{38E2CD0F-3365-FA69-6520-D54FF79C1664}"/>
              </a:ext>
            </a:extLst>
          </p:cNvPr>
          <p:cNvGrpSpPr>
            <a:grpSpLocks noGrp="1" noUngrp="1" noRot="1" noMove="1" noResize="1"/>
          </p:cNvGrpSpPr>
          <p:nvPr/>
        </p:nvGrpSpPr>
        <p:grpSpPr>
          <a:xfrm>
            <a:off x="4423398" y="1568449"/>
            <a:ext cx="6850344" cy="958952"/>
            <a:chOff x="4423398" y="1568449"/>
            <a:chExt cx="6850344" cy="958952"/>
          </a:xfrm>
        </p:grpSpPr>
        <p:sp>
          <p:nvSpPr>
            <p:cNvPr id="10" name="Rounded Rectangle 9">
              <a:extLst>
                <a:ext uri="{FF2B5EF4-FFF2-40B4-BE49-F238E27FC236}">
                  <a16:creationId xmlns:a16="http://schemas.microsoft.com/office/drawing/2014/main" id="{3326EACC-DB4E-D43C-ADFF-3CBD0FA5E077}"/>
                </a:ext>
              </a:extLst>
            </p:cNvPr>
            <p:cNvSpPr>
              <a:spLocks noGrp="1" noRot="1" noMove="1" noResize="1" noEditPoints="1" noAdjustHandles="1" noChangeArrowheads="1" noChangeShapeType="1"/>
            </p:cNvSpPr>
            <p:nvPr/>
          </p:nvSpPr>
          <p:spPr>
            <a:xfrm>
              <a:off x="4423398" y="1568449"/>
              <a:ext cx="6850343" cy="958952"/>
            </a:xfrm>
            <a:prstGeom prst="roundRect">
              <a:avLst>
                <a:gd name="adj" fmla="val 82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C019CC-DAB9-D10E-EC32-25534389715F}"/>
                </a:ext>
              </a:extLst>
            </p:cNvPr>
            <p:cNvSpPr txBox="1">
              <a:spLocks noGrp="1" noRot="1" noMove="1" noResize="1" noEditPoints="1" noAdjustHandles="1" noChangeArrowheads="1" noChangeShapeType="1"/>
            </p:cNvSpPr>
            <p:nvPr/>
          </p:nvSpPr>
          <p:spPr>
            <a:xfrm>
              <a:off x="4643884" y="1697627"/>
              <a:ext cx="6629858" cy="718195"/>
            </a:xfrm>
            <a:prstGeom prst="rect">
              <a:avLst/>
            </a:prstGeom>
            <a:noFill/>
          </p:spPr>
          <p:txBody>
            <a:bodyPr wrap="square" lIns="91440" tIns="45720" rIns="91440" bIns="45720" rtlCol="0" anchor="t">
              <a:noAutofit/>
            </a:bodyPr>
            <a:lstStyle/>
            <a:p>
              <a:pPr>
                <a:spcAft>
                  <a:spcPts val="100"/>
                </a:spcAft>
                <a:buClr>
                  <a:srgbClr val="00C296"/>
                </a:buClr>
                <a:buSzPct val="120000"/>
              </a:pPr>
              <a:r>
                <a:rPr lang="en-US" sz="2000" b="1" dirty="0">
                  <a:solidFill>
                    <a:srgbClr val="002664"/>
                  </a:solidFill>
                  <a:latin typeface="KaiTi" panose="02010609060101010101" pitchFamily="49" charset="-122"/>
                  <a:ea typeface="KaiTi" panose="02010609060101010101" pitchFamily="49" charset="-122"/>
                </a:rPr>
                <a:t>Liver clinics and specialists - </a:t>
              </a:r>
              <a:r>
                <a:rPr lang="zh-TW" altLang="en-US" sz="2000" b="1" dirty="0">
                  <a:solidFill>
                    <a:srgbClr val="002664"/>
                  </a:solidFill>
                  <a:latin typeface="KaiTi" panose="02010609060101010101" pitchFamily="49" charset="-122"/>
                  <a:ea typeface="KaiTi" panose="02010609060101010101" pitchFamily="49" charset="-122"/>
                </a:rPr>
                <a:t>肝臟診所和專科醫生 </a:t>
              </a:r>
              <a:r>
                <a:rPr lang="en-PH" altLang="zh-TW" sz="2000" b="1" dirty="0">
                  <a:solidFill>
                    <a:srgbClr val="002664"/>
                  </a:solidFill>
                  <a:latin typeface="KaiTi" panose="02010609060101010101" pitchFamily="49" charset="-122"/>
                  <a:ea typeface="KaiTi" panose="02010609060101010101" pitchFamily="49" charset="-122"/>
                </a:rPr>
                <a:t>- </a:t>
              </a:r>
              <a:r>
                <a:rPr lang="en-US" sz="2000" b="1" dirty="0">
                  <a:solidFill>
                    <a:srgbClr val="002664"/>
                  </a:solidFill>
                  <a:latin typeface="KaiTi" panose="02010609060101010101" pitchFamily="49" charset="-122"/>
                  <a:ea typeface="KaiTi" panose="02010609060101010101" pitchFamily="49" charset="-122"/>
                </a:rPr>
                <a:t>1800 803 990 </a:t>
              </a:r>
              <a:r>
                <a:rPr lang="en-US" dirty="0">
                  <a:solidFill>
                    <a:srgbClr val="002664"/>
                  </a:solidFill>
                  <a:latin typeface="Public Sans ExtraLight"/>
                </a:rPr>
                <a:t>www.hep.org.au</a:t>
              </a:r>
              <a:endParaRPr lang="en-US" dirty="0">
                <a:latin typeface="Public Sans ExtraLight"/>
              </a:endParaRPr>
            </a:p>
          </p:txBody>
        </p:sp>
      </p:grpSp>
      <p:grpSp>
        <p:nvGrpSpPr>
          <p:cNvPr id="14" name="Group 13">
            <a:extLst>
              <a:ext uri="{FF2B5EF4-FFF2-40B4-BE49-F238E27FC236}">
                <a16:creationId xmlns:a16="http://schemas.microsoft.com/office/drawing/2014/main" id="{B01D3A13-A7E1-CD92-E4EC-CDC606F28871}"/>
              </a:ext>
            </a:extLst>
          </p:cNvPr>
          <p:cNvGrpSpPr>
            <a:grpSpLocks noGrp="1" noUngrp="1" noRot="1" noMove="1" noResize="1"/>
          </p:cNvGrpSpPr>
          <p:nvPr/>
        </p:nvGrpSpPr>
        <p:grpSpPr>
          <a:xfrm>
            <a:off x="4423398" y="2780123"/>
            <a:ext cx="6850344" cy="958952"/>
            <a:chOff x="4423398" y="2780123"/>
            <a:chExt cx="6850344" cy="958952"/>
          </a:xfrm>
        </p:grpSpPr>
        <p:sp>
          <p:nvSpPr>
            <p:cNvPr id="15" name="Rounded Rectangle 14">
              <a:extLst>
                <a:ext uri="{FF2B5EF4-FFF2-40B4-BE49-F238E27FC236}">
                  <a16:creationId xmlns:a16="http://schemas.microsoft.com/office/drawing/2014/main" id="{610942C3-BA14-674F-B789-86D3E4B20087}"/>
                </a:ext>
              </a:extLst>
            </p:cNvPr>
            <p:cNvSpPr>
              <a:spLocks noGrp="1" noRot="1" noMove="1" noResize="1" noEditPoints="1" noAdjustHandles="1" noChangeArrowheads="1" noChangeShapeType="1"/>
            </p:cNvSpPr>
            <p:nvPr/>
          </p:nvSpPr>
          <p:spPr>
            <a:xfrm>
              <a:off x="4423398" y="2780123"/>
              <a:ext cx="6850343" cy="958952"/>
            </a:xfrm>
            <a:prstGeom prst="roundRect">
              <a:avLst>
                <a:gd name="adj" fmla="val 82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B5F10B8-ECFE-D676-7B86-9D54A5373CAC}"/>
                </a:ext>
              </a:extLst>
            </p:cNvPr>
            <p:cNvSpPr txBox="1">
              <a:spLocks noGrp="1" noRot="1" noMove="1" noResize="1" noEditPoints="1" noAdjustHandles="1" noChangeArrowheads="1" noChangeShapeType="1"/>
            </p:cNvSpPr>
            <p:nvPr/>
          </p:nvSpPr>
          <p:spPr>
            <a:xfrm>
              <a:off x="4643884" y="2916821"/>
              <a:ext cx="6629858" cy="819916"/>
            </a:xfrm>
            <a:prstGeom prst="rect">
              <a:avLst/>
            </a:prstGeom>
            <a:noFill/>
          </p:spPr>
          <p:txBody>
            <a:bodyPr wrap="square" rtlCol="0">
              <a:noAutofit/>
            </a:bodyPr>
            <a:lstStyle/>
            <a:p>
              <a:pPr>
                <a:spcAft>
                  <a:spcPts val="100"/>
                </a:spcAft>
                <a:buClr>
                  <a:srgbClr val="00C296"/>
                </a:buClr>
                <a:buSzPct val="120000"/>
              </a:pPr>
              <a:r>
                <a:rPr lang="en-US" sz="2000" b="1" dirty="0">
                  <a:solidFill>
                    <a:srgbClr val="002664"/>
                  </a:solidFill>
                  <a:latin typeface="KaiTi" panose="02010609060101010101" pitchFamily="49" charset="-122"/>
                  <a:ea typeface="KaiTi" panose="02010609060101010101" pitchFamily="49" charset="-122"/>
                </a:rPr>
                <a:t>Sexual health clinics - </a:t>
              </a:r>
              <a:r>
                <a:rPr lang="ja-JP" altLang="en-US" sz="2000" b="1" dirty="0">
                  <a:solidFill>
                    <a:srgbClr val="002664"/>
                  </a:solidFill>
                  <a:latin typeface="KaiTi" panose="02010609060101010101" pitchFamily="49" charset="-122"/>
                  <a:ea typeface="KaiTi" panose="02010609060101010101" pitchFamily="49" charset="-122"/>
                </a:rPr>
                <a:t>性健康診所 </a:t>
              </a:r>
              <a:r>
                <a:rPr lang="en-PH" altLang="ja-JP" sz="2000" b="1" dirty="0">
                  <a:solidFill>
                    <a:srgbClr val="002664"/>
                  </a:solidFill>
                  <a:latin typeface="KaiTi" panose="02010609060101010101" pitchFamily="49" charset="-122"/>
                  <a:ea typeface="KaiTi" panose="02010609060101010101" pitchFamily="49" charset="-122"/>
                </a:rPr>
                <a:t>– </a:t>
              </a:r>
            </a:p>
            <a:p>
              <a:pPr>
                <a:spcAft>
                  <a:spcPts val="100"/>
                </a:spcAft>
                <a:buClr>
                  <a:srgbClr val="00C296"/>
                </a:buClr>
                <a:buSzPct val="120000"/>
              </a:pPr>
              <a:r>
                <a:rPr lang="en-US" sz="2000" b="1" dirty="0">
                  <a:solidFill>
                    <a:srgbClr val="002664"/>
                  </a:solidFill>
                  <a:latin typeface="KaiTi" panose="02010609060101010101" pitchFamily="49" charset="-122"/>
                  <a:ea typeface="KaiTi" panose="02010609060101010101" pitchFamily="49" charset="-122"/>
                </a:rPr>
                <a:t>1800 451 624 </a:t>
              </a:r>
              <a:r>
                <a:rPr lang="en-US" dirty="0">
                  <a:solidFill>
                    <a:srgbClr val="002664"/>
                  </a:solidFill>
                  <a:latin typeface="Public Sans ExtraLight" pitchFamily="2" charset="77"/>
                </a:rPr>
                <a:t>www.health.nsw.gov.au/sexualhealth</a:t>
              </a:r>
              <a:endParaRPr lang="en-US" dirty="0">
                <a:latin typeface="Public Sans ExtraLight" pitchFamily="2" charset="77"/>
              </a:endParaRPr>
            </a:p>
          </p:txBody>
        </p:sp>
      </p:grpSp>
      <p:grpSp>
        <p:nvGrpSpPr>
          <p:cNvPr id="13" name="Group 12">
            <a:extLst>
              <a:ext uri="{FF2B5EF4-FFF2-40B4-BE49-F238E27FC236}">
                <a16:creationId xmlns:a16="http://schemas.microsoft.com/office/drawing/2014/main" id="{8C7D2A05-55C6-09BE-81D8-E4C2101B382A}"/>
              </a:ext>
            </a:extLst>
          </p:cNvPr>
          <p:cNvGrpSpPr>
            <a:grpSpLocks noGrp="1" noUngrp="1" noRot="1" noMove="1" noResize="1"/>
          </p:cNvGrpSpPr>
          <p:nvPr/>
        </p:nvGrpSpPr>
        <p:grpSpPr>
          <a:xfrm>
            <a:off x="4423398" y="3991797"/>
            <a:ext cx="6850344" cy="1100869"/>
            <a:chOff x="4423398" y="3991797"/>
            <a:chExt cx="6850344" cy="1100869"/>
          </a:xfrm>
        </p:grpSpPr>
        <p:sp>
          <p:nvSpPr>
            <p:cNvPr id="16" name="Rounded Rectangle 15">
              <a:extLst>
                <a:ext uri="{FF2B5EF4-FFF2-40B4-BE49-F238E27FC236}">
                  <a16:creationId xmlns:a16="http://schemas.microsoft.com/office/drawing/2014/main" id="{DEE56CA5-68E0-C682-2BB7-98A4BF27C129}"/>
                </a:ext>
              </a:extLst>
            </p:cNvPr>
            <p:cNvSpPr>
              <a:spLocks noGrp="1" noRot="1" noMove="1" noResize="1" noEditPoints="1" noAdjustHandles="1" noChangeArrowheads="1" noChangeShapeType="1"/>
            </p:cNvSpPr>
            <p:nvPr/>
          </p:nvSpPr>
          <p:spPr>
            <a:xfrm>
              <a:off x="4423398" y="3991797"/>
              <a:ext cx="6850343" cy="958952"/>
            </a:xfrm>
            <a:prstGeom prst="roundRect">
              <a:avLst>
                <a:gd name="adj" fmla="val 82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EDB00FC-0239-9D61-01A7-E70BDD148FBA}"/>
                </a:ext>
              </a:extLst>
            </p:cNvPr>
            <p:cNvSpPr txBox="1">
              <a:spLocks noGrp="1" noRot="1" noMove="1" noResize="1" noEditPoints="1" noAdjustHandles="1" noChangeArrowheads="1" noChangeShapeType="1"/>
            </p:cNvSpPr>
            <p:nvPr/>
          </p:nvSpPr>
          <p:spPr>
            <a:xfrm>
              <a:off x="4643884" y="4148735"/>
              <a:ext cx="6629858" cy="943931"/>
            </a:xfrm>
            <a:prstGeom prst="rect">
              <a:avLst/>
            </a:prstGeom>
            <a:noFill/>
          </p:spPr>
          <p:txBody>
            <a:bodyPr wrap="square" lIns="91440" tIns="45720" rIns="91440" bIns="45720" rtlCol="0" anchor="t">
              <a:noAutofit/>
            </a:bodyPr>
            <a:lstStyle/>
            <a:p>
              <a:pPr>
                <a:spcAft>
                  <a:spcPts val="100"/>
                </a:spcAft>
                <a:buClr>
                  <a:srgbClr val="00C296"/>
                </a:buClr>
                <a:buSzPct val="120000"/>
              </a:pPr>
              <a:r>
                <a:rPr lang="en-US" sz="2000" b="1" dirty="0">
                  <a:solidFill>
                    <a:srgbClr val="002664"/>
                  </a:solidFill>
                  <a:latin typeface="KaiTi" panose="02010609060101010101" pitchFamily="49" charset="-122"/>
                  <a:ea typeface="KaiTi" panose="02010609060101010101" pitchFamily="49" charset="-122"/>
                </a:rPr>
                <a:t>Multicultural HIV and Hepatitis Service - </a:t>
              </a:r>
              <a:r>
                <a:rPr lang="zh-TW" altLang="en-US" sz="2000" b="1" dirty="0">
                  <a:solidFill>
                    <a:srgbClr val="002664"/>
                  </a:solidFill>
                  <a:latin typeface="KaiTi" panose="02010609060101010101" pitchFamily="49" charset="-122"/>
                  <a:ea typeface="KaiTi" panose="02010609060101010101" pitchFamily="49" charset="-122"/>
                </a:rPr>
                <a:t>多元文化愛滋病與肝炎服務中心</a:t>
              </a:r>
              <a:r>
                <a:rPr lang="en-US" sz="2000" b="1" dirty="0">
                  <a:solidFill>
                    <a:srgbClr val="002664"/>
                  </a:solidFill>
                  <a:latin typeface="KaiTi" panose="02010609060101010101" pitchFamily="49" charset="-122"/>
                  <a:ea typeface="KaiTi" panose="02010609060101010101" pitchFamily="49" charset="-122"/>
                </a:rPr>
                <a:t> </a:t>
              </a:r>
              <a:r>
                <a:rPr lang="en-US" dirty="0">
                  <a:solidFill>
                    <a:srgbClr val="002664"/>
                  </a:solidFill>
                  <a:latin typeface="Public Sans ExtraLight"/>
                </a:rPr>
                <a:t>www.mhahs.org.au</a:t>
              </a:r>
              <a:endParaRPr lang="en-US" dirty="0">
                <a:latin typeface="Public Sans ExtraLight"/>
              </a:endParaRPr>
            </a:p>
          </p:txBody>
        </p:sp>
      </p:grpSp>
      <p:grpSp>
        <p:nvGrpSpPr>
          <p:cNvPr id="19" name="Group 18">
            <a:extLst>
              <a:ext uri="{FF2B5EF4-FFF2-40B4-BE49-F238E27FC236}">
                <a16:creationId xmlns:a16="http://schemas.microsoft.com/office/drawing/2014/main" id="{9C28F44E-79E8-A49D-2844-4AF5241D43C2}"/>
              </a:ext>
            </a:extLst>
          </p:cNvPr>
          <p:cNvGrpSpPr>
            <a:grpSpLocks noGrp="1" noUngrp="1" noRot="1" noMove="1" noResize="1"/>
          </p:cNvGrpSpPr>
          <p:nvPr/>
        </p:nvGrpSpPr>
        <p:grpSpPr>
          <a:xfrm>
            <a:off x="4423398" y="665338"/>
            <a:ext cx="6850344" cy="718195"/>
            <a:chOff x="4423398" y="665338"/>
            <a:chExt cx="6850344" cy="718195"/>
          </a:xfrm>
        </p:grpSpPr>
        <p:sp>
          <p:nvSpPr>
            <p:cNvPr id="8" name="Rounded Rectangle 7">
              <a:extLst>
                <a:ext uri="{FF2B5EF4-FFF2-40B4-BE49-F238E27FC236}">
                  <a16:creationId xmlns:a16="http://schemas.microsoft.com/office/drawing/2014/main" id="{3D058B2E-7AD3-1649-C62E-5CF364083311}"/>
                </a:ext>
              </a:extLst>
            </p:cNvPr>
            <p:cNvSpPr>
              <a:spLocks noGrp="1" noRot="1" noMove="1" noResize="1" noEditPoints="1" noAdjustHandles="1" noChangeArrowheads="1" noChangeShapeType="1"/>
            </p:cNvSpPr>
            <p:nvPr/>
          </p:nvSpPr>
          <p:spPr>
            <a:xfrm>
              <a:off x="4423398" y="665338"/>
              <a:ext cx="6850343" cy="718195"/>
            </a:xfrm>
            <a:prstGeom prst="roundRect">
              <a:avLst>
                <a:gd name="adj" fmla="val 82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70FA83-D722-A0E2-2AD3-0514EF10014D}"/>
                </a:ext>
              </a:extLst>
            </p:cNvPr>
            <p:cNvSpPr txBox="1">
              <a:spLocks noGrp="1" noRot="1" noMove="1" noResize="1" noEditPoints="1" noAdjustHandles="1" noChangeArrowheads="1" noChangeShapeType="1"/>
            </p:cNvSpPr>
            <p:nvPr/>
          </p:nvSpPr>
          <p:spPr>
            <a:xfrm>
              <a:off x="4643884" y="844660"/>
              <a:ext cx="6629858" cy="498718"/>
            </a:xfrm>
            <a:prstGeom prst="rect">
              <a:avLst/>
            </a:prstGeom>
            <a:noFill/>
          </p:spPr>
          <p:txBody>
            <a:bodyPr wrap="square" rtlCol="0">
              <a:noAutofit/>
            </a:bodyPr>
            <a:lstStyle/>
            <a:p>
              <a:pPr>
                <a:spcAft>
                  <a:spcPts val="100"/>
                </a:spcAft>
                <a:buClr>
                  <a:srgbClr val="00C296"/>
                </a:buClr>
                <a:buSzPct val="120000"/>
              </a:pPr>
              <a:r>
                <a:rPr lang="en-US" sz="2000" b="1" dirty="0">
                  <a:solidFill>
                    <a:srgbClr val="002664"/>
                  </a:solidFill>
                  <a:latin typeface="KaiTi" panose="02010609060101010101" pitchFamily="49" charset="-122"/>
                  <a:ea typeface="KaiTi" panose="02010609060101010101" pitchFamily="49" charset="-122"/>
                </a:rPr>
                <a:t>Your doctor or GP - </a:t>
              </a:r>
              <a:r>
                <a:rPr lang="zh-TW" altLang="en-US" sz="2000" b="1" dirty="0">
                  <a:solidFill>
                    <a:srgbClr val="002664"/>
                  </a:solidFill>
                  <a:latin typeface="KaiTi" panose="02010609060101010101" pitchFamily="49" charset="-122"/>
                  <a:ea typeface="KaiTi" panose="02010609060101010101" pitchFamily="49" charset="-122"/>
                </a:rPr>
                <a:t>您的醫生或全科醫生</a:t>
              </a:r>
              <a:endParaRPr lang="en-US" b="1" dirty="0">
                <a:solidFill>
                  <a:srgbClr val="002664"/>
                </a:solidFill>
                <a:latin typeface="KaiTi" panose="02010609060101010101" pitchFamily="49" charset="-122"/>
                <a:ea typeface="KaiTi" panose="02010609060101010101" pitchFamily="49" charset="-122"/>
              </a:endParaRPr>
            </a:p>
          </p:txBody>
        </p:sp>
      </p:grpSp>
      <p:grpSp>
        <p:nvGrpSpPr>
          <p:cNvPr id="12" name="Group 11">
            <a:extLst>
              <a:ext uri="{FF2B5EF4-FFF2-40B4-BE49-F238E27FC236}">
                <a16:creationId xmlns:a16="http://schemas.microsoft.com/office/drawing/2014/main" id="{F9E3C861-77DF-90BC-C4A5-53A732647A1F}"/>
              </a:ext>
            </a:extLst>
          </p:cNvPr>
          <p:cNvGrpSpPr>
            <a:grpSpLocks noGrp="1" noUngrp="1" noRot="1" noMove="1" noResize="1"/>
          </p:cNvGrpSpPr>
          <p:nvPr/>
        </p:nvGrpSpPr>
        <p:grpSpPr>
          <a:xfrm>
            <a:off x="4423398" y="5203471"/>
            <a:ext cx="6850344" cy="958952"/>
            <a:chOff x="4423398" y="5203471"/>
            <a:chExt cx="6850344" cy="958952"/>
          </a:xfrm>
        </p:grpSpPr>
        <p:sp>
          <p:nvSpPr>
            <p:cNvPr id="17" name="Rounded Rectangle 16">
              <a:extLst>
                <a:ext uri="{FF2B5EF4-FFF2-40B4-BE49-F238E27FC236}">
                  <a16:creationId xmlns:a16="http://schemas.microsoft.com/office/drawing/2014/main" id="{6E80B3D0-3A02-40F9-1A10-78B843157CD6}"/>
                </a:ext>
              </a:extLst>
            </p:cNvPr>
            <p:cNvSpPr>
              <a:spLocks noGrp="1" noRot="1" noMove="1" noResize="1" noEditPoints="1" noAdjustHandles="1" noChangeArrowheads="1" noChangeShapeType="1"/>
            </p:cNvSpPr>
            <p:nvPr/>
          </p:nvSpPr>
          <p:spPr>
            <a:xfrm>
              <a:off x="4423398" y="5203471"/>
              <a:ext cx="6850343" cy="958952"/>
            </a:xfrm>
            <a:prstGeom prst="roundRect">
              <a:avLst>
                <a:gd name="adj" fmla="val 82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132F92-394E-A5CC-27E9-02CE57CE8D5F}"/>
                </a:ext>
              </a:extLst>
            </p:cNvPr>
            <p:cNvSpPr txBox="1">
              <a:spLocks noGrp="1" noRot="1" noMove="1" noResize="1" noEditPoints="1" noAdjustHandles="1" noChangeArrowheads="1" noChangeShapeType="1"/>
            </p:cNvSpPr>
            <p:nvPr/>
          </p:nvSpPr>
          <p:spPr>
            <a:xfrm>
              <a:off x="4643884" y="5334070"/>
              <a:ext cx="6629858" cy="795798"/>
            </a:xfrm>
            <a:prstGeom prst="rect">
              <a:avLst/>
            </a:prstGeom>
            <a:noFill/>
          </p:spPr>
          <p:txBody>
            <a:bodyPr wrap="square" rtlCol="0">
              <a:noAutofit/>
            </a:bodyPr>
            <a:lstStyle/>
            <a:p>
              <a:pPr>
                <a:spcAft>
                  <a:spcPts val="100"/>
                </a:spcAft>
                <a:buClr>
                  <a:srgbClr val="00C296"/>
                </a:buClr>
                <a:buSzPct val="120000"/>
              </a:pPr>
              <a:r>
                <a:rPr lang="en-US" sz="2000" b="1" dirty="0">
                  <a:solidFill>
                    <a:srgbClr val="002664"/>
                  </a:solidFill>
                  <a:latin typeface="KaiTi" panose="02010609060101010101" pitchFamily="49" charset="-122"/>
                  <a:ea typeface="KaiTi" panose="02010609060101010101" pitchFamily="49" charset="-122"/>
                </a:rPr>
                <a:t>Hepatitis NSW –  </a:t>
              </a:r>
              <a:r>
                <a:rPr lang="zh-TW" altLang="en-US" sz="2000" b="1" dirty="0">
                  <a:solidFill>
                    <a:srgbClr val="002664"/>
                  </a:solidFill>
                  <a:latin typeface="KaiTi" panose="02010609060101010101" pitchFamily="49" charset="-122"/>
                  <a:ea typeface="KaiTi" panose="02010609060101010101" pitchFamily="49" charset="-122"/>
                </a:rPr>
                <a:t>新南威爾斯州肝炎服務 </a:t>
              </a:r>
              <a:r>
                <a:rPr lang="en-PH" altLang="zh-TW" sz="2000" b="1" dirty="0">
                  <a:solidFill>
                    <a:srgbClr val="002664"/>
                  </a:solidFill>
                  <a:latin typeface="KaiTi" panose="02010609060101010101" pitchFamily="49" charset="-122"/>
                  <a:ea typeface="KaiTi" panose="02010609060101010101" pitchFamily="49" charset="-122"/>
                </a:rPr>
                <a:t>– </a:t>
              </a:r>
            </a:p>
            <a:p>
              <a:pPr>
                <a:spcAft>
                  <a:spcPts val="100"/>
                </a:spcAft>
                <a:buClr>
                  <a:srgbClr val="00C296"/>
                </a:buClr>
                <a:buSzPct val="120000"/>
              </a:pPr>
              <a:r>
                <a:rPr lang="en-US" sz="2000" b="1" dirty="0">
                  <a:solidFill>
                    <a:srgbClr val="002664"/>
                  </a:solidFill>
                  <a:latin typeface="KaiTi" panose="02010609060101010101" pitchFamily="49" charset="-122"/>
                  <a:ea typeface="KaiTi" panose="02010609060101010101" pitchFamily="49" charset="-122"/>
                </a:rPr>
                <a:t>1800 803 990</a:t>
              </a:r>
              <a:r>
                <a:rPr lang="en-US" sz="2000" b="1" dirty="0">
                  <a:solidFill>
                    <a:srgbClr val="002664"/>
                  </a:solidFill>
                  <a:latin typeface="Public Sans Medium" pitchFamily="2" charset="77"/>
                  <a:ea typeface="KaiTi" panose="02010609060101010101" pitchFamily="49" charset="-122"/>
                </a:rPr>
                <a:t> </a:t>
              </a:r>
              <a:r>
                <a:rPr lang="en-US" dirty="0">
                  <a:solidFill>
                    <a:srgbClr val="002664"/>
                  </a:solidFill>
                  <a:latin typeface="Public Sans ExtraLight" pitchFamily="2" charset="77"/>
                </a:rPr>
                <a:t>www.hep.org.au</a:t>
              </a:r>
              <a:endParaRPr lang="en-US" dirty="0">
                <a:latin typeface="Public Sans ExtraLight" pitchFamily="2" charset="77"/>
              </a:endParaRPr>
            </a:p>
          </p:txBody>
        </p:sp>
      </p:grpSp>
      <p:grpSp>
        <p:nvGrpSpPr>
          <p:cNvPr id="25" name="Group 24">
            <a:extLst>
              <a:ext uri="{FF2B5EF4-FFF2-40B4-BE49-F238E27FC236}">
                <a16:creationId xmlns:a16="http://schemas.microsoft.com/office/drawing/2014/main" id="{F94FEC8B-4415-7A9E-43F4-CDD9E14CE1D8}"/>
              </a:ext>
            </a:extLst>
          </p:cNvPr>
          <p:cNvGrpSpPr>
            <a:grpSpLocks noGrp="1" noUngrp="1" noRot="1" noMove="1" noResize="1"/>
          </p:cNvGrpSpPr>
          <p:nvPr/>
        </p:nvGrpSpPr>
        <p:grpSpPr>
          <a:xfrm>
            <a:off x="10475822" y="2627709"/>
            <a:ext cx="1477896" cy="1098550"/>
            <a:chOff x="10494345" y="1961249"/>
            <a:chExt cx="1477896" cy="1098550"/>
          </a:xfrm>
        </p:grpSpPr>
        <p:pic>
          <p:nvPicPr>
            <p:cNvPr id="26" name="Picture 25">
              <a:extLst>
                <a:ext uri="{FF2B5EF4-FFF2-40B4-BE49-F238E27FC236}">
                  <a16:creationId xmlns:a16="http://schemas.microsoft.com/office/drawing/2014/main" id="{DD9A06CE-DE70-D922-6F78-53798B4CD4AC}"/>
                </a:ext>
              </a:extLst>
            </p:cNvPr>
            <p:cNvPicPr>
              <a:picLocks noGrp="1" noRot="1" noChangeAspect="1" noMove="1" noResize="1" noEditPoints="1" noAdjustHandles="1" noChangeArrowheads="1" noChangeShapeType="1" noCrop="1"/>
            </p:cNvPicPr>
            <p:nvPr/>
          </p:nvPicPr>
          <p:blipFill>
            <a:blip r:embed="rId4"/>
            <a:stretch>
              <a:fillRect/>
            </a:stretch>
          </p:blipFill>
          <p:spPr>
            <a:xfrm>
              <a:off x="10494345" y="1961249"/>
              <a:ext cx="1477896" cy="1098550"/>
            </a:xfrm>
            <a:prstGeom prst="rect">
              <a:avLst/>
            </a:prstGeom>
          </p:spPr>
        </p:pic>
        <p:sp>
          <p:nvSpPr>
            <p:cNvPr id="27" name="TextBox 26">
              <a:extLst>
                <a:ext uri="{FF2B5EF4-FFF2-40B4-BE49-F238E27FC236}">
                  <a16:creationId xmlns:a16="http://schemas.microsoft.com/office/drawing/2014/main" id="{3B4B9927-1B51-6BAB-55D9-F2FD86035DE7}"/>
                </a:ext>
              </a:extLst>
            </p:cNvPr>
            <p:cNvSpPr txBox="1">
              <a:spLocks noGrp="1" noRot="1" noMove="1" noResize="1" noEditPoints="1" noAdjustHandles="1" noChangeArrowheads="1" noChangeShapeType="1"/>
            </p:cNvSpPr>
            <p:nvPr/>
          </p:nvSpPr>
          <p:spPr>
            <a:xfrm>
              <a:off x="10494345" y="2155954"/>
              <a:ext cx="1477896" cy="477054"/>
            </a:xfrm>
            <a:prstGeom prst="rect">
              <a:avLst/>
            </a:prstGeom>
            <a:noFill/>
          </p:spPr>
          <p:txBody>
            <a:bodyPr wrap="square">
              <a:spAutoFit/>
            </a:bodyPr>
            <a:lstStyle/>
            <a:p>
              <a:pPr algn="ctr"/>
              <a:endParaRPr lang="en-PH" altLang="ja-JP" sz="1400" b="1" dirty="0">
                <a:solidFill>
                  <a:schemeClr val="bg1"/>
                </a:solidFill>
                <a:latin typeface="KaiTi" panose="02010609060101010101" pitchFamily="49" charset="-122"/>
                <a:ea typeface="KaiTi" panose="02010609060101010101" pitchFamily="49" charset="-122"/>
              </a:endParaRPr>
            </a:p>
            <a:p>
              <a:pPr algn="ctr"/>
              <a:r>
                <a:rPr lang="ja-JP" altLang="en-US" sz="1100" b="1" dirty="0">
                  <a:solidFill>
                    <a:schemeClr val="bg1"/>
                  </a:solidFill>
                  <a:latin typeface="KaiTi" panose="02010609060101010101" pitchFamily="49" charset="-122"/>
                  <a:ea typeface="KaiTi" panose="02010609060101010101" pitchFamily="49" charset="-122"/>
                </a:rPr>
                <a:t>不需要 </a:t>
              </a:r>
              <a:r>
                <a:rPr lang="en-AU" altLang="ja-JP" sz="1100" b="1" dirty="0">
                  <a:solidFill>
                    <a:schemeClr val="bg1"/>
                  </a:solidFill>
                  <a:latin typeface="KaiTi" panose="02010609060101010101" pitchFamily="49" charset="-122"/>
                  <a:ea typeface="KaiTi" panose="02010609060101010101" pitchFamily="49" charset="-122"/>
                </a:rPr>
                <a:t>Medicare </a:t>
              </a:r>
              <a:r>
                <a:rPr lang="ja-JP" altLang="en-US" sz="1100" b="1" dirty="0">
                  <a:solidFill>
                    <a:schemeClr val="bg1"/>
                  </a:solidFill>
                  <a:latin typeface="KaiTi" panose="02010609060101010101" pitchFamily="49" charset="-122"/>
                  <a:ea typeface="KaiTi" panose="02010609060101010101" pitchFamily="49" charset="-122"/>
                </a:rPr>
                <a:t>卡</a:t>
              </a:r>
              <a:endParaRPr lang="en-US" sz="1100" b="1" dirty="0">
                <a:solidFill>
                  <a:schemeClr val="bg1"/>
                </a:solidFill>
                <a:latin typeface="KaiTi" panose="02010609060101010101" pitchFamily="49" charset="-122"/>
                <a:ea typeface="KaiTi" panose="02010609060101010101" pitchFamily="49" charset="-122"/>
                <a:cs typeface="Poppins" pitchFamily="2" charset="77"/>
              </a:endParaRPr>
            </a:p>
          </p:txBody>
        </p:sp>
      </p:grpSp>
    </p:spTree>
    <p:extLst>
      <p:ext uri="{BB962C8B-B14F-4D97-AF65-F5344CB8AC3E}">
        <p14:creationId xmlns:p14="http://schemas.microsoft.com/office/powerpoint/2010/main" val="3049013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13C0BB-3321-1692-EBD2-884E0E692BA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DC492AE-F1D0-DD58-128F-2AF7900A4BD2}"/>
              </a:ext>
            </a:extLst>
          </p:cNvPr>
          <p:cNvPicPr>
            <a:picLocks noGrp="1" noRot="1" noChangeAspect="1" noMove="1" noResize="1" noEditPoints="1" noAdjustHandles="1" noChangeArrowheads="1" noChangeShapeType="1" noCrop="1"/>
          </p:cNvPicPr>
          <p:nvPr/>
        </p:nvPicPr>
        <p:blipFill>
          <a:blip r:embed="rId3"/>
          <a:stretch>
            <a:fillRect/>
          </a:stretch>
        </p:blipFill>
        <p:spPr>
          <a:xfrm>
            <a:off x="4819507" y="1820196"/>
            <a:ext cx="6400800" cy="5683250"/>
          </a:xfrm>
          <a:prstGeom prst="rect">
            <a:avLst/>
          </a:prstGeom>
        </p:spPr>
      </p:pic>
      <p:sp>
        <p:nvSpPr>
          <p:cNvPr id="3" name="Footer Placeholder 2">
            <a:extLst>
              <a:ext uri="{FF2B5EF4-FFF2-40B4-BE49-F238E27FC236}">
                <a16:creationId xmlns:a16="http://schemas.microsoft.com/office/drawing/2014/main" id="{0E310985-392D-129B-8ED6-E507FD209A50}"/>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22" name="Slide Number Placeholder 3">
            <a:extLst>
              <a:ext uri="{FF2B5EF4-FFF2-40B4-BE49-F238E27FC236}">
                <a16:creationId xmlns:a16="http://schemas.microsoft.com/office/drawing/2014/main" id="{2844BD39-5F6B-E27F-D321-88657CD099F2}"/>
              </a:ext>
            </a:extLst>
          </p:cNvPr>
          <p:cNvSpPr txBox="1">
            <a:spLocks noGrp="1" noRot="1" noMove="1" noResize="1" noEditPoints="1" noAdjustHandles="1" noChangeArrowheads="1" noChangeShapeType="1"/>
          </p:cNvSpPr>
          <p:nvPr/>
        </p:nvSpPr>
        <p:spPr>
          <a:xfrm>
            <a:off x="9249427" y="641898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E164D0-F1D5-E746-8C23-B606447DAA2B}" type="slidenum">
              <a:rPr lang="en-US" smtClean="0">
                <a:solidFill>
                  <a:srgbClr val="002664"/>
                </a:solidFill>
              </a:rPr>
              <a:pPr/>
              <a:t>21</a:t>
            </a:fld>
            <a:endParaRPr lang="en-US" dirty="0">
              <a:solidFill>
                <a:srgbClr val="002664"/>
              </a:solidFill>
            </a:endParaRPr>
          </a:p>
        </p:txBody>
      </p:sp>
      <p:sp>
        <p:nvSpPr>
          <p:cNvPr id="23" name="Title 5">
            <a:extLst>
              <a:ext uri="{FF2B5EF4-FFF2-40B4-BE49-F238E27FC236}">
                <a16:creationId xmlns:a16="http://schemas.microsoft.com/office/drawing/2014/main" id="{7E2D0E56-559F-C088-46C5-FD7AFFC04537}"/>
              </a:ext>
            </a:extLst>
          </p:cNvPr>
          <p:cNvSpPr txBox="1">
            <a:spLocks noGrp="1" noRot="1" noMove="1" noResize="1" noEditPoints="1" noAdjustHandles="1" noChangeArrowheads="1" noChangeShapeType="1"/>
          </p:cNvSpPr>
          <p:nvPr/>
        </p:nvSpPr>
        <p:spPr>
          <a:xfrm>
            <a:off x="522367" y="1036956"/>
            <a:ext cx="6184792" cy="12548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需要語言協助？</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24" name="TextBox 23">
            <a:extLst>
              <a:ext uri="{FF2B5EF4-FFF2-40B4-BE49-F238E27FC236}">
                <a16:creationId xmlns:a16="http://schemas.microsoft.com/office/drawing/2014/main" id="{BCE10E8D-978F-3CF4-40FF-5520937E6208}"/>
              </a:ext>
            </a:extLst>
          </p:cNvPr>
          <p:cNvSpPr txBox="1">
            <a:spLocks noGrp="1" noRot="1" noMove="1" noResize="1" noEditPoints="1" noAdjustHandles="1" noChangeArrowheads="1" noChangeShapeType="1"/>
          </p:cNvSpPr>
          <p:nvPr/>
        </p:nvSpPr>
        <p:spPr>
          <a:xfrm>
            <a:off x="522366" y="2775147"/>
            <a:ext cx="8071465" cy="1886674"/>
          </a:xfrm>
          <a:prstGeom prst="rect">
            <a:avLst/>
          </a:prstGeom>
          <a:noFill/>
        </p:spPr>
        <p:txBody>
          <a:bodyPr wrap="square" lIns="91440" tIns="45720" rIns="91440" bIns="45720" rtlCol="0" anchor="t">
            <a:noAutofit/>
          </a:bodyPr>
          <a:lstStyle/>
          <a:p>
            <a:pPr>
              <a:spcAft>
                <a:spcPts val="20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若您需要協助以自己的語言與醫生或醫療提供者溝通：</a:t>
            </a:r>
            <a:endParaRPr lang="en-US" sz="2000" b="1" dirty="0">
              <a:solidFill>
                <a:srgbClr val="002664"/>
              </a:solidFill>
              <a:latin typeface="KaiTi" panose="02010609060101010101" pitchFamily="49" charset="-122"/>
              <a:ea typeface="KaiTi" panose="02010609060101010101" pitchFamily="49" charset="-122"/>
              <a:cs typeface="Poppins" pitchFamily="2" charset="77"/>
            </a:endParaRPr>
          </a:p>
          <a:p>
            <a:pPr marL="342900" indent="-342900">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致電翻譯與傳譯服務（</a:t>
            </a:r>
            <a:r>
              <a:rPr lang="en-US" altLang="zh-TW" sz="2000" dirty="0">
                <a:solidFill>
                  <a:srgbClr val="002664"/>
                </a:solidFill>
                <a:latin typeface="KaiTi" panose="02010609060101010101" pitchFamily="49" charset="-122"/>
                <a:ea typeface="KaiTi" panose="02010609060101010101" pitchFamily="49" charset="-122"/>
              </a:rPr>
              <a:t>TIS</a:t>
            </a:r>
            <a:r>
              <a:rPr lang="zh-TW" altLang="en-US" sz="2000" dirty="0">
                <a:solidFill>
                  <a:srgbClr val="002664"/>
                </a:solidFill>
                <a:latin typeface="KaiTi" panose="02010609060101010101" pitchFamily="49" charset="-122"/>
                <a:ea typeface="KaiTi" panose="02010609060101010101" pitchFamily="49" charset="-122"/>
              </a:rPr>
              <a:t>）：</a:t>
            </a:r>
            <a:r>
              <a:rPr lang="en-US" altLang="zh-TW" sz="2000" dirty="0">
                <a:solidFill>
                  <a:srgbClr val="002664"/>
                </a:solidFill>
                <a:latin typeface="KaiTi" panose="02010609060101010101" pitchFamily="49" charset="-122"/>
                <a:ea typeface="KaiTi" panose="02010609060101010101" pitchFamily="49" charset="-122"/>
              </a:rPr>
              <a:t>13 14 50</a:t>
            </a:r>
          </a:p>
          <a:p>
            <a:pPr marL="342900" indent="-342900">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該服務既免費且保密 </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要求接線員預約免費傳譯員</a:t>
            </a:r>
            <a:r>
              <a:rPr lang="en-AU" sz="2000" dirty="0">
                <a:solidFill>
                  <a:srgbClr val="002664"/>
                </a:solidFill>
                <a:latin typeface="KaiTi" panose="02010609060101010101" pitchFamily="49" charset="-122"/>
                <a:ea typeface="KaiTi" panose="02010609060101010101" pitchFamily="49" charset="-122"/>
              </a:rPr>
              <a:t>。</a:t>
            </a:r>
            <a:endParaRPr lang="en-US" sz="2000" dirty="0">
              <a:solidFill>
                <a:srgbClr val="002664"/>
              </a:solidFill>
              <a:latin typeface="KaiTi" panose="02010609060101010101" pitchFamily="49" charset="-122"/>
              <a:ea typeface="KaiTi" panose="02010609060101010101" pitchFamily="49" charset="-122"/>
            </a:endParaRPr>
          </a:p>
        </p:txBody>
      </p:sp>
      <p:pic>
        <p:nvPicPr>
          <p:cNvPr id="5" name="Picture 4">
            <a:extLst>
              <a:ext uri="{FF2B5EF4-FFF2-40B4-BE49-F238E27FC236}">
                <a16:creationId xmlns:a16="http://schemas.microsoft.com/office/drawing/2014/main" id="{7252FF6C-11D6-363E-C975-4953838135B5}"/>
              </a:ext>
            </a:extLst>
          </p:cNvPr>
          <p:cNvPicPr>
            <a:picLocks noGrp="1" noRot="1" noChangeAspect="1" noMove="1" noResize="1" noEditPoints="1" noAdjustHandles="1" noChangeArrowheads="1" noChangeShapeType="1" noCrop="1"/>
          </p:cNvPicPr>
          <p:nvPr/>
        </p:nvPicPr>
        <p:blipFill>
          <a:blip r:embed="rId4"/>
          <a:stretch>
            <a:fillRect/>
          </a:stretch>
        </p:blipFill>
        <p:spPr>
          <a:xfrm>
            <a:off x="8221583" y="402662"/>
            <a:ext cx="3448050" cy="3778250"/>
          </a:xfrm>
          <a:prstGeom prst="rect">
            <a:avLst/>
          </a:prstGeom>
        </p:spPr>
      </p:pic>
    </p:spTree>
    <p:extLst>
      <p:ext uri="{BB962C8B-B14F-4D97-AF65-F5344CB8AC3E}">
        <p14:creationId xmlns:p14="http://schemas.microsoft.com/office/powerpoint/2010/main" val="2163912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A60D61-5C58-FBBE-A430-51713F5408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5C6A899-CDAE-EED4-DF6F-E528F4AF5AF8}"/>
              </a:ext>
            </a:extLst>
          </p:cNvPr>
          <p:cNvPicPr>
            <a:picLocks noGrp="1" noRot="1" noChangeAspect="1" noMove="1" noResize="1" noEditPoints="1" noAdjustHandles="1" noChangeArrowheads="1" noChangeShapeType="1" noCrop="1"/>
          </p:cNvPicPr>
          <p:nvPr/>
        </p:nvPicPr>
        <p:blipFill>
          <a:blip r:embed="rId3"/>
          <a:stretch>
            <a:fillRect/>
          </a:stretch>
        </p:blipFill>
        <p:spPr>
          <a:xfrm>
            <a:off x="8010423" y="-689988"/>
            <a:ext cx="3295650" cy="7156450"/>
          </a:xfrm>
          <a:prstGeom prst="rect">
            <a:avLst/>
          </a:prstGeom>
        </p:spPr>
      </p:pic>
      <p:sp>
        <p:nvSpPr>
          <p:cNvPr id="3" name="Footer Placeholder 2">
            <a:extLst>
              <a:ext uri="{FF2B5EF4-FFF2-40B4-BE49-F238E27FC236}">
                <a16:creationId xmlns:a16="http://schemas.microsoft.com/office/drawing/2014/main" id="{8614D7BD-E76C-70DD-EBC3-039323373757}"/>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90DBF4BA-7CA4-332A-BA54-089D551ADC8A}"/>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22</a:t>
            </a:fld>
            <a:endParaRPr lang="en-US" dirty="0">
              <a:solidFill>
                <a:srgbClr val="002664"/>
              </a:solidFill>
            </a:endParaRPr>
          </a:p>
        </p:txBody>
      </p:sp>
      <p:sp>
        <p:nvSpPr>
          <p:cNvPr id="6" name="Title 5">
            <a:extLst>
              <a:ext uri="{FF2B5EF4-FFF2-40B4-BE49-F238E27FC236}">
                <a16:creationId xmlns:a16="http://schemas.microsoft.com/office/drawing/2014/main" id="{D88E3AF0-7257-B859-5DAF-ACFDA76162C0}"/>
              </a:ext>
            </a:extLst>
          </p:cNvPr>
          <p:cNvSpPr txBox="1">
            <a:spLocks noGrp="1" noRot="1" noMove="1" noResize="1" noEditPoints="1" noAdjustHandles="1" noChangeArrowheads="1" noChangeShapeType="1"/>
          </p:cNvSpPr>
          <p:nvPr/>
        </p:nvSpPr>
        <p:spPr>
          <a:xfrm>
            <a:off x="397764" y="438493"/>
            <a:ext cx="5582909"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我們今天學習了什麼？</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7" name="TextBox 6">
            <a:extLst>
              <a:ext uri="{FF2B5EF4-FFF2-40B4-BE49-F238E27FC236}">
                <a16:creationId xmlns:a16="http://schemas.microsoft.com/office/drawing/2014/main" id="{B7CA8F95-0019-6689-B3FB-97B6AE5B4024}"/>
              </a:ext>
            </a:extLst>
          </p:cNvPr>
          <p:cNvSpPr txBox="1">
            <a:spLocks noGrp="1" noRot="1" noMove="1" noResize="1" noEditPoints="1" noAdjustHandles="1" noChangeArrowheads="1" noChangeShapeType="1"/>
          </p:cNvSpPr>
          <p:nvPr/>
        </p:nvSpPr>
        <p:spPr>
          <a:xfrm>
            <a:off x="4171196" y="2168436"/>
            <a:ext cx="7678454" cy="3820989"/>
          </a:xfrm>
          <a:prstGeom prst="rect">
            <a:avLst/>
          </a:prstGeom>
          <a:noFill/>
        </p:spPr>
        <p:txBody>
          <a:bodyPr wrap="square" lIns="91440" tIns="45720" rIns="91440" bIns="45720" rtlCol="0" anchor="t">
            <a:noAutofit/>
          </a:bodyPr>
          <a:lstStyle/>
          <a:p>
            <a:pPr>
              <a:spcAft>
                <a:spcPts val="1500"/>
              </a:spcAft>
              <a:buClr>
                <a:srgbClr val="00C296"/>
              </a:buClr>
              <a:buSzPct val="120000"/>
            </a:pPr>
            <a:r>
              <a:rPr lang="ja-JP" altLang="en-US" sz="2000" b="1" dirty="0">
                <a:solidFill>
                  <a:srgbClr val="002664"/>
                </a:solidFill>
                <a:latin typeface="KaiTi" panose="02010609060101010101" pitchFamily="49" charset="-122"/>
                <a:ea typeface="KaiTi" panose="02010609060101010101" pitchFamily="49" charset="-122"/>
              </a:rPr>
              <a:t>對或錯</a:t>
            </a:r>
            <a:r>
              <a:rPr lang="en-PH" altLang="ja-JP" sz="2000" b="1" dirty="0">
                <a:solidFill>
                  <a:srgbClr val="002664"/>
                </a:solidFill>
                <a:latin typeface="KaiTi" panose="02010609060101010101" pitchFamily="49" charset="-122"/>
                <a:ea typeface="KaiTi" panose="02010609060101010101" pitchFamily="49" charset="-122"/>
              </a:rPr>
              <a:t>?</a:t>
            </a:r>
            <a:endParaRPr lang="en-US" sz="2000" b="1" dirty="0">
              <a:solidFill>
                <a:srgbClr val="002664"/>
              </a:solidFill>
              <a:latin typeface="KaiTi" panose="02010609060101010101" pitchFamily="49" charset="-122"/>
              <a:ea typeface="KaiTi" panose="02010609060101010101" pitchFamily="49" charset="-122"/>
            </a:endParaRPr>
          </a:p>
          <a:p>
            <a:pPr marL="457200" indent="-457200">
              <a:spcAft>
                <a:spcPts val="1500"/>
              </a:spcAft>
              <a:buClr>
                <a:srgbClr val="002664"/>
              </a:buClr>
              <a:buSzPct val="100000"/>
              <a:buAutoNum type="arabicPeriod"/>
            </a:pPr>
            <a:r>
              <a:rPr lang="zh-TW" altLang="en-US" sz="2000">
                <a:solidFill>
                  <a:srgbClr val="002664"/>
                </a:solidFill>
                <a:latin typeface="KaiTi"/>
                <a:ea typeface="KaiTi"/>
              </a:rPr>
              <a:t>您可以因沒有使用</a:t>
            </a:r>
            <a:r>
              <a:rPr lang="zh-TW" sz="2000">
                <a:solidFill>
                  <a:srgbClr val="002664"/>
                </a:solidFill>
                <a:latin typeface="KaiTi"/>
                <a:ea typeface="KaiTi"/>
                <a:cs typeface="+mn-lt"/>
              </a:rPr>
              <a:t>安全</a:t>
            </a:r>
            <a:r>
              <a:rPr lang="zh-TW" altLang="en-US" sz="2000">
                <a:solidFill>
                  <a:srgbClr val="002664"/>
                </a:solidFill>
                <a:latin typeface="KaiTi"/>
                <a:ea typeface="KaiTi"/>
              </a:rPr>
              <a:t>套進行性行為而感染乙型肝炎。</a:t>
            </a:r>
            <a:r>
              <a:rPr lang="en-US" sz="2000" dirty="0">
                <a:solidFill>
                  <a:srgbClr val="002664"/>
                </a:solidFill>
                <a:latin typeface="KaiTi"/>
                <a:ea typeface="KaiTi"/>
              </a:rPr>
              <a:t> </a:t>
            </a:r>
          </a:p>
          <a:p>
            <a:pPr marL="457200" indent="-457200">
              <a:spcAft>
                <a:spcPts val="1500"/>
              </a:spcAft>
              <a:buClr>
                <a:srgbClr val="002664"/>
              </a:buClr>
              <a:buSzPct val="100000"/>
              <a:buFont typeface="+mj-lt"/>
              <a:buAutoNum type="arabicPeriod"/>
            </a:pPr>
            <a:r>
              <a:rPr lang="zh-TW" altLang="en-US" sz="2000" dirty="0">
                <a:solidFill>
                  <a:srgbClr val="002664"/>
                </a:solidFill>
                <a:latin typeface="KaiTi" panose="02010609060101010101" pitchFamily="49" charset="-122"/>
                <a:ea typeface="KaiTi" panose="02010609060101010101" pitchFamily="49" charset="-122"/>
              </a:rPr>
              <a:t>只有當皮膚變黃時，我才能知道自己有乙型肝炎。 </a:t>
            </a:r>
            <a:endParaRPr lang="en-PH" altLang="zh-TW" sz="2000" kern="100" dirty="0">
              <a:solidFill>
                <a:srgbClr val="002664"/>
              </a:solidFill>
              <a:latin typeface="KaiTi" panose="02010609060101010101" pitchFamily="49" charset="-122"/>
              <a:ea typeface="KaiTi" panose="02010609060101010101" pitchFamily="49" charset="-122"/>
              <a:cs typeface="Times New Roman" panose="02020603050405020304" pitchFamily="18" charset="0"/>
            </a:endParaRPr>
          </a:p>
          <a:p>
            <a:pPr marL="457200" indent="-457200">
              <a:spcAft>
                <a:spcPts val="1500"/>
              </a:spcAft>
              <a:buClr>
                <a:srgbClr val="002664"/>
              </a:buClr>
              <a:buSzPct val="100000"/>
              <a:buFont typeface="+mj-lt"/>
              <a:buAutoNum type="arabicPeriod"/>
            </a:pPr>
            <a:r>
              <a:rPr lang="zh-TW" altLang="en-US" sz="2000" dirty="0">
                <a:solidFill>
                  <a:srgbClr val="002664"/>
                </a:solidFill>
                <a:latin typeface="KaiTi" panose="02010609060101010101" pitchFamily="49" charset="-122"/>
                <a:ea typeface="KaiTi" panose="02010609060101010101" pitchFamily="49" charset="-122"/>
              </a:rPr>
              <a:t>服用維他命和健康飲食可以保護自己不會感染乙型肝炎。</a:t>
            </a:r>
            <a:endParaRPr lang="en-PH" altLang="zh-TW" sz="2000" kern="100" dirty="0">
              <a:solidFill>
                <a:srgbClr val="002664"/>
              </a:solidFill>
              <a:latin typeface="KaiTi" panose="02010609060101010101" pitchFamily="49" charset="-122"/>
              <a:ea typeface="KaiTi" panose="02010609060101010101" pitchFamily="49" charset="-122"/>
              <a:cs typeface="Times New Roman" panose="02020603050405020304" pitchFamily="18" charset="0"/>
            </a:endParaRPr>
          </a:p>
          <a:p>
            <a:pPr marL="457200" indent="-457200">
              <a:spcAft>
                <a:spcPts val="1500"/>
              </a:spcAft>
              <a:buClr>
                <a:srgbClr val="002664"/>
              </a:buClr>
              <a:buSzPct val="100000"/>
              <a:buAutoNum type="arabicPeriod"/>
            </a:pPr>
            <a:r>
              <a:rPr lang="zh-TW" altLang="en-US" sz="2000">
                <a:solidFill>
                  <a:srgbClr val="002664"/>
                </a:solidFill>
                <a:latin typeface="KaiTi"/>
                <a:ea typeface="KaiTi"/>
              </a:rPr>
              <a:t>若您曾經在海外紋身，但不確定使用的</a:t>
            </a:r>
            <a:r>
              <a:rPr lang="zh-TW" sz="2000">
                <a:solidFill>
                  <a:srgbClr val="002664"/>
                </a:solidFill>
                <a:latin typeface="KaiTi"/>
                <a:ea typeface="KaiTi"/>
                <a:cs typeface="+mn-lt"/>
              </a:rPr>
              <a:t>設備</a:t>
            </a:r>
            <a:r>
              <a:rPr lang="zh-TW" altLang="en-US" sz="2000">
                <a:solidFill>
                  <a:srgbClr val="002664"/>
                </a:solidFill>
                <a:latin typeface="KaiTi"/>
                <a:ea typeface="KaiTi"/>
              </a:rPr>
              <a:t>是否乾淨，您應該接受檢測。</a:t>
            </a:r>
            <a:endParaRPr lang="en-US" sz="2000">
              <a:solidFill>
                <a:srgbClr val="002664"/>
              </a:solidFill>
              <a:latin typeface="KaiTi"/>
              <a:ea typeface="KaiTi"/>
            </a:endParaRPr>
          </a:p>
        </p:txBody>
      </p:sp>
    </p:spTree>
    <p:extLst>
      <p:ext uri="{BB962C8B-B14F-4D97-AF65-F5344CB8AC3E}">
        <p14:creationId xmlns:p14="http://schemas.microsoft.com/office/powerpoint/2010/main" val="1528078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1AAF00C-50E3-98E4-E370-7B19DC5289A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26E314-5D04-7BAE-FE10-27AF2AFB1672}"/>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3CA94E2A-D98E-A6CD-BAF3-ABB9ADF8B821}"/>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23</a:t>
            </a:fld>
            <a:endParaRPr lang="en-US" dirty="0">
              <a:solidFill>
                <a:srgbClr val="002664"/>
              </a:solidFill>
            </a:endParaRPr>
          </a:p>
        </p:txBody>
      </p:sp>
      <p:sp>
        <p:nvSpPr>
          <p:cNvPr id="2" name="Title 5">
            <a:extLst>
              <a:ext uri="{FF2B5EF4-FFF2-40B4-BE49-F238E27FC236}">
                <a16:creationId xmlns:a16="http://schemas.microsoft.com/office/drawing/2014/main" id="{B14D6591-6FA0-B526-8038-DF1B0BA39192}"/>
              </a:ext>
            </a:extLst>
          </p:cNvPr>
          <p:cNvSpPr txBox="1">
            <a:spLocks noGrp="1" noRot="1" noMove="1" noResize="1" noEditPoints="1" noAdjustHandles="1" noChangeArrowheads="1" noChangeShapeType="1"/>
          </p:cNvSpPr>
          <p:nvPr/>
        </p:nvSpPr>
        <p:spPr>
          <a:xfrm>
            <a:off x="334449" y="774665"/>
            <a:ext cx="6691384" cy="12548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需要謹記的重要訊息</a:t>
            </a:r>
            <a:endParaRPr lang="zh-TW" altLang="en-US" sz="4000" b="1" dirty="0">
              <a:solidFill>
                <a:srgbClr val="002664"/>
              </a:solidFill>
              <a:latin typeface="KaiTi" panose="02010609060101010101" pitchFamily="49" charset="-122"/>
              <a:ea typeface="KaiTi" panose="02010609060101010101" pitchFamily="49" charset="-122"/>
              <a:cs typeface="Public Sans Bold"/>
            </a:endParaRPr>
          </a:p>
          <a:p>
            <a:pPr>
              <a:lnSpc>
                <a:spcPts val="4200"/>
              </a:lnSpc>
            </a:pPr>
            <a:endParaRPr lang="en-US" sz="4000" b="1" dirty="0">
              <a:solidFill>
                <a:srgbClr val="002664"/>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103AE4FA-49AF-643A-DE8D-5FC5D8E08073}"/>
              </a:ext>
            </a:extLst>
          </p:cNvPr>
          <p:cNvSpPr txBox="1">
            <a:spLocks noGrp="1" noRot="1" noMove="1" noResize="1" noEditPoints="1" noAdjustHandles="1" noChangeArrowheads="1" noChangeShapeType="1"/>
          </p:cNvSpPr>
          <p:nvPr/>
        </p:nvSpPr>
        <p:spPr>
          <a:xfrm>
            <a:off x="334449" y="2379309"/>
            <a:ext cx="8008040" cy="3562430"/>
          </a:xfrm>
          <a:prstGeom prst="rect">
            <a:avLst/>
          </a:prstGeom>
          <a:noFill/>
        </p:spPr>
        <p:txBody>
          <a:bodyPr wrap="square" lIns="91440" tIns="45720" rIns="91440" bIns="45720" rtlCol="0" anchor="t">
            <a:noAutofit/>
          </a:bodyPr>
          <a:lstStyle/>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乙型肝炎是由乙型肝炎病毒引起的肝臟感染</a:t>
            </a:r>
            <a:endParaRPr lang="en-US" altLang="zh-TW" sz="2000" dirty="0">
              <a:solidFill>
                <a:srgbClr val="002664"/>
              </a:solidFill>
              <a:latin typeface="KaiTi" panose="02010609060101010101" pitchFamily="49" charset="-122"/>
              <a:ea typeface="KaiTi" panose="02010609060101010101" pitchFamily="49" charset="-122"/>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慢性乙型肝炎（長期）在我們的社區中很常見</a:t>
            </a:r>
            <a:endParaRPr lang="en-PH" altLang="zh-TW" sz="2000" kern="100" dirty="0">
              <a:solidFill>
                <a:srgbClr val="002664"/>
              </a:solidFill>
              <a:latin typeface="KaiTi" panose="02010609060101010101" pitchFamily="49" charset="-122"/>
              <a:ea typeface="KaiTi" panose="02010609060101010101" pitchFamily="49" charset="-122"/>
              <a:cs typeface="Arial" panose="020B0604020202020204" pitchFamily="34" charset="0"/>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慢性乙型肝炎可由母親在分娩時傳染給嬰兒</a:t>
            </a:r>
            <a:endParaRPr lang="en-PH" altLang="zh-TW" sz="2000" kern="100" dirty="0">
              <a:solidFill>
                <a:srgbClr val="002664"/>
              </a:solidFill>
              <a:latin typeface="KaiTi" panose="02010609060101010101" pitchFamily="49" charset="-122"/>
              <a:ea typeface="KaiTi" panose="02010609060101010101" pitchFamily="49" charset="-122"/>
              <a:cs typeface="Arial" panose="020B0604020202020204" pitchFamily="34" charset="0"/>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唯一知道自己是否患有乙型肝炎的方法是進行乙型肝炎血液檢測</a:t>
            </a:r>
            <a:endParaRPr lang="en-PH" altLang="zh-TW" sz="2000" kern="100" dirty="0">
              <a:solidFill>
                <a:srgbClr val="002664"/>
              </a:solidFill>
              <a:latin typeface="KaiTi" panose="02010609060101010101" pitchFamily="49" charset="-122"/>
              <a:ea typeface="KaiTi" panose="02010609060101010101" pitchFamily="49" charset="-122"/>
              <a:cs typeface="Arial" panose="020B0604020202020204" pitchFamily="34" charset="0"/>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有治療的方法，治療既安全且有效</a:t>
            </a:r>
            <a:endParaRPr lang="en-PH" altLang="zh-TW" sz="2000" kern="100" dirty="0">
              <a:solidFill>
                <a:srgbClr val="002664"/>
              </a:solidFill>
              <a:latin typeface="KaiTi" panose="02010609060101010101" pitchFamily="49" charset="-122"/>
              <a:ea typeface="KaiTi" panose="02010609060101010101" pitchFamily="49" charset="-122"/>
              <a:cs typeface="Arial" panose="020B0604020202020204" pitchFamily="34" charset="0"/>
            </a:endParaRPr>
          </a:p>
          <a:p>
            <a:pPr marL="342900" indent="-342900">
              <a:spcAft>
                <a:spcPts val="1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若不接受治療，慢性乙型肝炎可能導致肝臟損害和肝癌。</a:t>
            </a:r>
            <a:endParaRPr lang="en-US" sz="2000" dirty="0">
              <a:solidFill>
                <a:srgbClr val="002664"/>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2903990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73D3AAE-69D1-001A-3410-4E4601C9DA0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40BB8EF-F1EA-17A5-CD7D-6F232798D09D}"/>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chemeClr val="bg1"/>
                </a:solidFill>
                <a:latin typeface="Public Sans Medium" pitchFamily="2" charset="77"/>
              </a:rPr>
              <a:t>mhahs.org.au</a:t>
            </a:r>
            <a:endParaRPr lang="en-US" sz="1100" dirty="0">
              <a:solidFill>
                <a:schemeClr val="bg1"/>
              </a:solidFill>
              <a:latin typeface="Public Sans Medium" pitchFamily="2" charset="77"/>
            </a:endParaRPr>
          </a:p>
        </p:txBody>
      </p:sp>
      <p:sp>
        <p:nvSpPr>
          <p:cNvPr id="4" name="Slide Number Placeholder 3">
            <a:extLst>
              <a:ext uri="{FF2B5EF4-FFF2-40B4-BE49-F238E27FC236}">
                <a16:creationId xmlns:a16="http://schemas.microsoft.com/office/drawing/2014/main" id="{E959E67B-D737-20F3-D754-82DF682DCBB2}"/>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24</a:t>
            </a:fld>
            <a:endParaRPr lang="en-US" dirty="0">
              <a:solidFill>
                <a:srgbClr val="002664"/>
              </a:solidFill>
            </a:endParaRPr>
          </a:p>
        </p:txBody>
      </p:sp>
      <p:sp>
        <p:nvSpPr>
          <p:cNvPr id="7" name="Title 5">
            <a:extLst>
              <a:ext uri="{FF2B5EF4-FFF2-40B4-BE49-F238E27FC236}">
                <a16:creationId xmlns:a16="http://schemas.microsoft.com/office/drawing/2014/main" id="{7288242A-2D77-0469-85D1-0933090B8B1F}"/>
              </a:ext>
            </a:extLst>
          </p:cNvPr>
          <p:cNvSpPr txBox="1">
            <a:spLocks noGrp="1" noRot="1" noMove="1" noResize="1" noEditPoints="1" noAdjustHandles="1" noChangeArrowheads="1" noChangeShapeType="1"/>
          </p:cNvSpPr>
          <p:nvPr/>
        </p:nvSpPr>
        <p:spPr>
          <a:xfrm>
            <a:off x="3304545" y="3135394"/>
            <a:ext cx="5582909" cy="7884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6000" b="1" dirty="0">
                <a:solidFill>
                  <a:schemeClr val="bg1"/>
                </a:solidFill>
                <a:latin typeface="KaiTi" panose="02010609060101010101" pitchFamily="49" charset="-122"/>
                <a:ea typeface="KaiTi" panose="02010609060101010101" pitchFamily="49" charset="-122"/>
              </a:rPr>
              <a:t>提問時間</a:t>
            </a:r>
            <a:r>
              <a:rPr lang="en-PH" altLang="zh-TW" sz="6000" b="1" dirty="0">
                <a:solidFill>
                  <a:schemeClr val="bg1"/>
                </a:solidFill>
                <a:latin typeface="KaiTi" panose="02010609060101010101" pitchFamily="49" charset="-122"/>
                <a:ea typeface="KaiTi" panose="02010609060101010101" pitchFamily="49" charset="-122"/>
              </a:rPr>
              <a:t>?</a:t>
            </a:r>
            <a:endParaRPr lang="zh-TW" altLang="en-US" sz="6000" b="1" dirty="0">
              <a:solidFill>
                <a:schemeClr val="bg1"/>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215759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E88D92-5D27-27EA-B5AF-BBE91CF025C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C9017FDC-251A-2814-39E0-1926BB410F22}"/>
              </a:ext>
            </a:extLst>
          </p:cNvPr>
          <p:cNvPicPr>
            <a:picLocks noGrp="1" noRot="1" noChangeAspect="1" noMove="1" noResize="1" noEditPoints="1" noAdjustHandles="1" noChangeArrowheads="1" noChangeShapeType="1" noCrop="1"/>
          </p:cNvPicPr>
          <p:nvPr/>
        </p:nvPicPr>
        <p:blipFill>
          <a:blip r:embed="rId3"/>
          <a:stretch>
            <a:fillRect/>
          </a:stretch>
        </p:blipFill>
        <p:spPr>
          <a:xfrm>
            <a:off x="250521" y="5436401"/>
            <a:ext cx="1327150" cy="1289050"/>
          </a:xfrm>
          <a:prstGeom prst="rect">
            <a:avLst/>
          </a:prstGeom>
        </p:spPr>
      </p:pic>
      <p:sp>
        <p:nvSpPr>
          <p:cNvPr id="12" name="TextBox 11">
            <a:extLst>
              <a:ext uri="{FF2B5EF4-FFF2-40B4-BE49-F238E27FC236}">
                <a16:creationId xmlns:a16="http://schemas.microsoft.com/office/drawing/2014/main" id="{62D30662-311E-31FF-9D04-56E99B89DF0D}"/>
              </a:ext>
            </a:extLst>
          </p:cNvPr>
          <p:cNvSpPr txBox="1">
            <a:spLocks noGrp="1" noRot="1" noMove="1" noResize="1" noEditPoints="1" noAdjustHandles="1" noChangeArrowheads="1" noChangeShapeType="1"/>
          </p:cNvSpPr>
          <p:nvPr/>
        </p:nvSpPr>
        <p:spPr>
          <a:xfrm>
            <a:off x="300625" y="2118426"/>
            <a:ext cx="8793271" cy="2722588"/>
          </a:xfrm>
          <a:prstGeom prst="rect">
            <a:avLst/>
          </a:prstGeom>
          <a:noFill/>
        </p:spPr>
        <p:txBody>
          <a:bodyPr wrap="square" lIns="91440" tIns="45720" rIns="91440" bIns="45720" rtlCol="0" anchor="t">
            <a:noAutofit/>
          </a:bodyPr>
          <a:lstStyle/>
          <a:p>
            <a:pPr>
              <a:lnSpc>
                <a:spcPts val="4500"/>
              </a:lnSpc>
            </a:pPr>
            <a:r>
              <a:rPr lang="ja-JP" altLang="en-US" sz="2000" b="1" dirty="0">
                <a:solidFill>
                  <a:srgbClr val="002664"/>
                </a:solidFill>
                <a:latin typeface="KaiTi" panose="02010609060101010101" pitchFamily="49" charset="-122"/>
                <a:ea typeface="KaiTi" panose="02010609060101010101" pitchFamily="49" charset="-122"/>
              </a:rPr>
              <a:t>製作單位：</a:t>
            </a:r>
            <a:r>
              <a:rPr lang="en-US" sz="4000" b="1" dirty="0">
                <a:solidFill>
                  <a:srgbClr val="002664"/>
                </a:solidFill>
                <a:latin typeface="Poppins" pitchFamily="2" charset="77"/>
                <a:cs typeface="Poppins" pitchFamily="2" charset="77"/>
              </a:rPr>
              <a:t> </a:t>
            </a:r>
            <a:br>
              <a:rPr lang="en-US" sz="4000" b="1" dirty="0">
                <a:solidFill>
                  <a:srgbClr val="002664"/>
                </a:solidFill>
                <a:latin typeface="Poppins" pitchFamily="2" charset="77"/>
                <a:cs typeface="Poppins" pitchFamily="2" charset="77"/>
              </a:rPr>
            </a:br>
            <a:r>
              <a:rPr lang="zh-TW" altLang="en-US" sz="4000" b="1" dirty="0">
                <a:solidFill>
                  <a:srgbClr val="002664"/>
                </a:solidFill>
                <a:latin typeface="KaiTi" panose="02010609060101010101" pitchFamily="49" charset="-122"/>
                <a:ea typeface="KaiTi" panose="02010609060101010101" pitchFamily="49" charset="-122"/>
              </a:rPr>
              <a:t>新南威爾士州多元文化愛</a:t>
            </a:r>
            <a:endParaRPr lang="en-PH" altLang="zh-TW" sz="4000" b="1" dirty="0">
              <a:solidFill>
                <a:srgbClr val="002664"/>
              </a:solidFill>
              <a:latin typeface="KaiTi" panose="02010609060101010101" pitchFamily="49" charset="-122"/>
              <a:ea typeface="KaiTi" panose="02010609060101010101" pitchFamily="49" charset="-122"/>
            </a:endParaRPr>
          </a:p>
          <a:p>
            <a:pPr>
              <a:lnSpc>
                <a:spcPts val="4500"/>
              </a:lnSpc>
            </a:pPr>
            <a:r>
              <a:rPr lang="zh-TW" altLang="en-US" sz="4000" b="1">
                <a:solidFill>
                  <a:srgbClr val="002664"/>
                </a:solidFill>
                <a:latin typeface="KaiTi"/>
                <a:ea typeface="KaiTi"/>
              </a:rPr>
              <a:t>滋病與肝炎服務 </a:t>
            </a:r>
            <a:endParaRPr lang="en-PH" altLang="zh-TW" sz="4000" b="1">
              <a:solidFill>
                <a:srgbClr val="002664"/>
              </a:solidFill>
              <a:latin typeface="KaiTi"/>
              <a:ea typeface="KaiTi"/>
            </a:endParaRPr>
          </a:p>
          <a:p>
            <a:pPr>
              <a:lnSpc>
                <a:spcPts val="4500"/>
              </a:lnSpc>
            </a:pPr>
            <a:r>
              <a:rPr lang="en-PH" altLang="zh-TW" sz="4000" b="1" dirty="0">
                <a:solidFill>
                  <a:srgbClr val="002664"/>
                </a:solidFill>
                <a:latin typeface="KaiTi" panose="02010609060101010101" pitchFamily="49" charset="-122"/>
                <a:ea typeface="KaiTi" panose="02010609060101010101" pitchFamily="49" charset="-122"/>
              </a:rPr>
              <a:t>(</a:t>
            </a:r>
            <a:r>
              <a:rPr lang="en-US" sz="4000" b="1" dirty="0">
                <a:solidFill>
                  <a:srgbClr val="002664"/>
                </a:solidFill>
                <a:latin typeface="KaiTi" panose="02010609060101010101" pitchFamily="49" charset="-122"/>
                <a:ea typeface="KaiTi" panose="02010609060101010101" pitchFamily="49" charset="-122"/>
                <a:cs typeface="Poppins" pitchFamily="2" charset="77"/>
              </a:rPr>
              <a:t>NSW Multicultural HIV </a:t>
            </a:r>
            <a:br>
              <a:rPr lang="en-US" sz="4000" b="1" dirty="0">
                <a:solidFill>
                  <a:srgbClr val="002664"/>
                </a:solidFill>
                <a:latin typeface="KaiTi" panose="02010609060101010101" pitchFamily="49" charset="-122"/>
                <a:ea typeface="KaiTi" panose="02010609060101010101" pitchFamily="49" charset="-122"/>
                <a:cs typeface="Poppins" pitchFamily="2" charset="77"/>
              </a:rPr>
            </a:br>
            <a:r>
              <a:rPr lang="en-US" sz="4000" b="1" dirty="0">
                <a:solidFill>
                  <a:srgbClr val="002664"/>
                </a:solidFill>
                <a:latin typeface="KaiTi" panose="02010609060101010101" pitchFamily="49" charset="-122"/>
                <a:ea typeface="KaiTi" panose="02010609060101010101" pitchFamily="49" charset="-122"/>
                <a:cs typeface="Poppins" pitchFamily="2" charset="77"/>
              </a:rPr>
              <a:t>and Hepatitis Service)</a:t>
            </a:r>
          </a:p>
          <a:p>
            <a:pPr>
              <a:lnSpc>
                <a:spcPts val="3500"/>
              </a:lnSpc>
            </a:pPr>
            <a:r>
              <a:rPr lang="en-US" sz="2000" b="1" dirty="0">
                <a:solidFill>
                  <a:srgbClr val="002664"/>
                </a:solidFill>
                <a:latin typeface="KaiTi"/>
                <a:ea typeface="KaiTi"/>
                <a:cs typeface="Poppins"/>
              </a:rPr>
              <a:t>(MHAHS)  </a:t>
            </a:r>
            <a:r>
              <a:rPr lang="en-US" sz="3000" b="1" dirty="0">
                <a:solidFill>
                  <a:srgbClr val="002664"/>
                </a:solidFill>
                <a:latin typeface="KaiTi"/>
                <a:ea typeface="KaiTi"/>
                <a:cs typeface="Poppins"/>
              </a:rPr>
              <a:t>mhahs.org.au</a:t>
            </a:r>
          </a:p>
        </p:txBody>
      </p:sp>
      <p:sp>
        <p:nvSpPr>
          <p:cNvPr id="2" name="TextBox 1">
            <a:extLst>
              <a:ext uri="{FF2B5EF4-FFF2-40B4-BE49-F238E27FC236}">
                <a16:creationId xmlns:a16="http://schemas.microsoft.com/office/drawing/2014/main" id="{8A8D351B-2F1F-A446-43A9-1551D9176605}"/>
              </a:ext>
            </a:extLst>
          </p:cNvPr>
          <p:cNvSpPr txBox="1"/>
          <p:nvPr/>
        </p:nvSpPr>
        <p:spPr>
          <a:xfrm>
            <a:off x="534154" y="832919"/>
            <a:ext cx="3503692" cy="369332"/>
          </a:xfrm>
          <a:prstGeom prst="rect">
            <a:avLst/>
          </a:prstGeom>
          <a:noFill/>
        </p:spPr>
        <p:txBody>
          <a:bodyPr wrap="square" rtlCol="0">
            <a:spAutoFit/>
          </a:bodyPr>
          <a:lstStyle/>
          <a:p>
            <a:r>
              <a:rPr lang="en-AU" b="1"/>
              <a:t>August 2025</a:t>
            </a:r>
            <a:endParaRPr lang="en-AU" dirty="0"/>
          </a:p>
        </p:txBody>
      </p:sp>
    </p:spTree>
    <p:extLst>
      <p:ext uri="{BB962C8B-B14F-4D97-AF65-F5344CB8AC3E}">
        <p14:creationId xmlns:p14="http://schemas.microsoft.com/office/powerpoint/2010/main" val="3781524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4FAA27-9F52-3B78-AAEB-AEBCF425BF3A}"/>
              </a:ext>
            </a:extLst>
          </p:cNvPr>
          <p:cNvPicPr>
            <a:picLocks noGrp="1" noRot="1" noChangeAspect="1" noMove="1" noResize="1" noEditPoints="1" noAdjustHandles="1" noChangeArrowheads="1" noChangeShapeType="1" noCrop="1"/>
          </p:cNvPicPr>
          <p:nvPr/>
        </p:nvPicPr>
        <p:blipFill>
          <a:blip r:embed="rId3"/>
          <a:stretch>
            <a:fillRect/>
          </a:stretch>
        </p:blipFill>
        <p:spPr>
          <a:xfrm>
            <a:off x="9266420" y="3920041"/>
            <a:ext cx="2559050" cy="2622550"/>
          </a:xfrm>
          <a:prstGeom prst="rect">
            <a:avLst/>
          </a:prstGeom>
        </p:spPr>
      </p:pic>
      <p:pic>
        <p:nvPicPr>
          <p:cNvPr id="6" name="Picture 5">
            <a:extLst>
              <a:ext uri="{FF2B5EF4-FFF2-40B4-BE49-F238E27FC236}">
                <a16:creationId xmlns:a16="http://schemas.microsoft.com/office/drawing/2014/main" id="{1876696E-F086-6346-83E9-E6FFF45B89E2}"/>
              </a:ext>
            </a:extLst>
          </p:cNvPr>
          <p:cNvPicPr>
            <a:picLocks noGrp="1" noRot="1" noChangeAspect="1" noMove="1" noResize="1" noEditPoints="1" noAdjustHandles="1" noChangeArrowheads="1" noChangeShapeType="1" noCrop="1"/>
          </p:cNvPicPr>
          <p:nvPr/>
        </p:nvPicPr>
        <p:blipFill>
          <a:blip r:embed="rId4"/>
          <a:stretch>
            <a:fillRect/>
          </a:stretch>
        </p:blipFill>
        <p:spPr>
          <a:xfrm>
            <a:off x="-707" y="0"/>
            <a:ext cx="4470400" cy="8039100"/>
          </a:xfrm>
          <a:prstGeom prst="rect">
            <a:avLst/>
          </a:prstGeom>
        </p:spPr>
      </p:pic>
      <p:sp>
        <p:nvSpPr>
          <p:cNvPr id="3" name="Footer Placeholder 2">
            <a:extLst>
              <a:ext uri="{FF2B5EF4-FFF2-40B4-BE49-F238E27FC236}">
                <a16:creationId xmlns:a16="http://schemas.microsoft.com/office/drawing/2014/main" id="{E7FC9ADE-EACA-459C-7A5F-216034F8422C}"/>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37E0EA01-3286-7A6D-0AC5-B68C19C0D2C4}"/>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3</a:t>
            </a:fld>
            <a:endParaRPr lang="en-US" dirty="0">
              <a:solidFill>
                <a:srgbClr val="002664"/>
              </a:solidFill>
            </a:endParaRPr>
          </a:p>
        </p:txBody>
      </p:sp>
      <p:sp>
        <p:nvSpPr>
          <p:cNvPr id="5" name="Title 5">
            <a:extLst>
              <a:ext uri="{FF2B5EF4-FFF2-40B4-BE49-F238E27FC236}">
                <a16:creationId xmlns:a16="http://schemas.microsoft.com/office/drawing/2014/main" id="{568D374E-B7AB-E092-51D6-260C49A82C2E}"/>
              </a:ext>
            </a:extLst>
          </p:cNvPr>
          <p:cNvSpPr txBox="1">
            <a:spLocks noGrp="1" noRot="1" noMove="1" noResize="1" noEditPoints="1" noAdjustHandles="1" noChangeArrowheads="1" noChangeShapeType="1"/>
          </p:cNvSpPr>
          <p:nvPr/>
        </p:nvSpPr>
        <p:spPr>
          <a:xfrm>
            <a:off x="329041" y="1503364"/>
            <a:ext cx="3741453"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今天我們將討論</a:t>
            </a:r>
            <a:r>
              <a:rPr lang="en-PH" altLang="zh-TW" sz="4000" b="1" dirty="0">
                <a:solidFill>
                  <a:srgbClr val="002664"/>
                </a:solidFill>
                <a:latin typeface="KaiTi" panose="02010609060101010101" pitchFamily="49" charset="-122"/>
                <a:ea typeface="KaiTi" panose="02010609060101010101" pitchFamily="49" charset="-122"/>
              </a:rPr>
              <a:t>…</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9" name="TextBox 8">
            <a:extLst>
              <a:ext uri="{FF2B5EF4-FFF2-40B4-BE49-F238E27FC236}">
                <a16:creationId xmlns:a16="http://schemas.microsoft.com/office/drawing/2014/main" id="{6AB4FED3-60EB-7139-58C8-875ACE1B40C7}"/>
              </a:ext>
            </a:extLst>
          </p:cNvPr>
          <p:cNvSpPr txBox="1">
            <a:spLocks noGrp="1" noRot="1" noMove="1" noResize="1" noEditPoints="1" noAdjustHandles="1" noChangeArrowheads="1" noChangeShapeType="1"/>
          </p:cNvSpPr>
          <p:nvPr/>
        </p:nvSpPr>
        <p:spPr>
          <a:xfrm>
            <a:off x="4762064" y="1503365"/>
            <a:ext cx="6986240" cy="3820989"/>
          </a:xfrm>
          <a:prstGeom prst="rect">
            <a:avLst/>
          </a:prstGeom>
          <a:noFill/>
        </p:spPr>
        <p:txBody>
          <a:bodyPr wrap="square" rtlCol="0">
            <a:noAutofit/>
          </a:bodyPr>
          <a:lstStyle/>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您需要知道關於乙型肝炎的資訊，重點在慢性乙型肝炎</a:t>
            </a:r>
            <a:endParaRPr lang="en-US" altLang="zh-TW" sz="2000" dirty="0">
              <a:solidFill>
                <a:srgbClr val="002664"/>
              </a:solidFill>
              <a:latin typeface="KaiTi" panose="02010609060101010101" pitchFamily="49" charset="-122"/>
              <a:ea typeface="KaiTi" panose="02010609060101010101" pitchFamily="49" charset="-122"/>
            </a:endParaRPr>
          </a:p>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您如何會感染乙型肝炎和可能出現的症狀</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誰應該接受檢測 </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在何處和如何接受檢測</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預防和治療乙型肝炎 </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應該告訴誰和不應該告訴誰</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可以在何處獲得更多資訊</a:t>
            </a:r>
            <a:endParaRPr lang="en-US" sz="2000" dirty="0">
              <a:solidFill>
                <a:srgbClr val="002664"/>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062177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CBFD1AE-FC5F-B9FB-AC42-D6BB8B7D2C5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95CA285-C769-F1D6-9CD1-32872BF0741A}"/>
              </a:ext>
            </a:extLst>
          </p:cNvPr>
          <p:cNvPicPr>
            <a:picLocks noGrp="1" noRot="1" noChangeAspect="1" noMove="1" noResize="1" noEditPoints="1" noAdjustHandles="1" noChangeArrowheads="1" noChangeShapeType="1" noCrop="1"/>
          </p:cNvPicPr>
          <p:nvPr/>
        </p:nvPicPr>
        <p:blipFill>
          <a:blip r:embed="rId3"/>
          <a:stretch>
            <a:fillRect/>
          </a:stretch>
        </p:blipFill>
        <p:spPr>
          <a:xfrm>
            <a:off x="5751653" y="-665838"/>
            <a:ext cx="5949950" cy="2768600"/>
          </a:xfrm>
          <a:prstGeom prst="rect">
            <a:avLst/>
          </a:prstGeom>
        </p:spPr>
      </p:pic>
      <p:sp>
        <p:nvSpPr>
          <p:cNvPr id="3" name="Footer Placeholder 2">
            <a:extLst>
              <a:ext uri="{FF2B5EF4-FFF2-40B4-BE49-F238E27FC236}">
                <a16:creationId xmlns:a16="http://schemas.microsoft.com/office/drawing/2014/main" id="{4A4CEF08-521F-DCA5-4102-14B6A25D3E27}"/>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50B183CC-AE5B-EF55-487C-6B06A6512505}"/>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4</a:t>
            </a:fld>
            <a:endParaRPr lang="en-US" dirty="0">
              <a:solidFill>
                <a:srgbClr val="002664"/>
              </a:solidFill>
            </a:endParaRPr>
          </a:p>
        </p:txBody>
      </p:sp>
      <p:sp>
        <p:nvSpPr>
          <p:cNvPr id="13" name="Title 5">
            <a:extLst>
              <a:ext uri="{FF2B5EF4-FFF2-40B4-BE49-F238E27FC236}">
                <a16:creationId xmlns:a16="http://schemas.microsoft.com/office/drawing/2014/main" id="{0AB292A3-D680-FD7D-FE5B-0604C9434CBC}"/>
              </a:ext>
            </a:extLst>
          </p:cNvPr>
          <p:cNvSpPr txBox="1">
            <a:spLocks noGrp="1" noRot="1" noMove="1" noResize="1" noEditPoints="1" noAdjustHandles="1" noChangeArrowheads="1" noChangeShapeType="1"/>
          </p:cNvSpPr>
          <p:nvPr/>
        </p:nvSpPr>
        <p:spPr>
          <a:xfrm>
            <a:off x="354905" y="558257"/>
            <a:ext cx="4622209"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什麼是乙型肝炎？</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7" name="TextBox 6">
            <a:extLst>
              <a:ext uri="{FF2B5EF4-FFF2-40B4-BE49-F238E27FC236}">
                <a16:creationId xmlns:a16="http://schemas.microsoft.com/office/drawing/2014/main" id="{C3C39C47-912A-71B0-A178-AADA839AEBAE}"/>
              </a:ext>
            </a:extLst>
          </p:cNvPr>
          <p:cNvSpPr txBox="1">
            <a:spLocks noGrp="1" noRot="1" noMove="1" noResize="1" noEditPoints="1" noAdjustHandles="1" noChangeArrowheads="1" noChangeShapeType="1"/>
          </p:cNvSpPr>
          <p:nvPr/>
        </p:nvSpPr>
        <p:spPr>
          <a:xfrm>
            <a:off x="376442" y="2556219"/>
            <a:ext cx="8123754" cy="1986845"/>
          </a:xfrm>
          <a:prstGeom prst="rect">
            <a:avLst/>
          </a:prstGeom>
          <a:noFill/>
        </p:spPr>
        <p:txBody>
          <a:bodyPr wrap="square" lIns="91440" tIns="45720" rIns="91440" bIns="45720" rtlCol="0" anchor="t">
            <a:noAutofit/>
          </a:bodyPr>
          <a:lstStyle/>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乙型肝炎是由乙型肝炎病毒引起的肝臟感染</a:t>
            </a:r>
            <a:endParaRPr lang="en-US" altLang="zh-TW" sz="2000" dirty="0">
              <a:solidFill>
                <a:srgbClr val="002664"/>
              </a:solidFill>
              <a:latin typeface="KaiTi" panose="02010609060101010101" pitchFamily="49" charset="-122"/>
              <a:ea typeface="KaiTi" panose="02010609060101010101" pitchFamily="49" charset="-122"/>
            </a:endParaRPr>
          </a:p>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它可以是急性（短期）或慢性（長期）</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lnSpc>
                <a:spcPct val="125000"/>
              </a:lnSpc>
              <a:spcAft>
                <a:spcPts val="500"/>
              </a:spcAft>
              <a:buClr>
                <a:srgbClr val="00C296"/>
              </a:buClr>
              <a:buSzPct val="120000"/>
              <a:buFont typeface="Wingdings" pitchFamily="2" charset="2"/>
              <a:buChar char="ü"/>
            </a:pPr>
            <a:r>
              <a:rPr lang="zh-TW" altLang="en-US" sz="2000">
                <a:solidFill>
                  <a:srgbClr val="002664"/>
                </a:solidFill>
                <a:latin typeface="KaiTi"/>
                <a:ea typeface="KaiTi"/>
              </a:rPr>
              <a:t>慢性乙型肝炎可導致肝臟損害和肝癌</a:t>
            </a:r>
            <a:endParaRPr lang="en-PH" altLang="zh-TW" sz="2000">
              <a:solidFill>
                <a:srgbClr val="002664"/>
              </a:solidFill>
              <a:latin typeface="KaiTi"/>
              <a:ea typeface="KaiTi"/>
            </a:endParaRPr>
          </a:p>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許多感染了慢性乙型肝炎的人並不知道自己患病。</a:t>
            </a:r>
            <a:r>
              <a:rPr lang="en-US" sz="2000" dirty="0">
                <a:solidFill>
                  <a:srgbClr val="002664"/>
                </a:solidFill>
                <a:latin typeface="KaiTi" panose="02010609060101010101" pitchFamily="49" charset="-122"/>
                <a:ea typeface="KaiTi" panose="02010609060101010101" pitchFamily="49" charset="-122"/>
              </a:rPr>
              <a:t> </a:t>
            </a:r>
            <a:br>
              <a:rPr lang="en-US" sz="2000" dirty="0">
                <a:latin typeface="Public Sans ExtraLight" pitchFamily="2" charset="77"/>
              </a:rPr>
            </a:br>
            <a:endParaRPr lang="en-US" sz="2000" dirty="0">
              <a:latin typeface="Public Sans ExtraLight" pitchFamily="2" charset="77"/>
            </a:endParaRPr>
          </a:p>
        </p:txBody>
      </p:sp>
      <p:sp>
        <p:nvSpPr>
          <p:cNvPr id="9" name="TextBox 8">
            <a:extLst>
              <a:ext uri="{FF2B5EF4-FFF2-40B4-BE49-F238E27FC236}">
                <a16:creationId xmlns:a16="http://schemas.microsoft.com/office/drawing/2014/main" id="{C7A342E1-64C0-E15D-B27E-F40A670ADE10}"/>
              </a:ext>
            </a:extLst>
          </p:cNvPr>
          <p:cNvSpPr txBox="1">
            <a:spLocks noGrp="1" noRot="1" noMove="1" noResize="1" noEditPoints="1" noAdjustHandles="1" noChangeArrowheads="1" noChangeShapeType="1"/>
          </p:cNvSpPr>
          <p:nvPr/>
        </p:nvSpPr>
        <p:spPr>
          <a:xfrm>
            <a:off x="354905" y="1899327"/>
            <a:ext cx="6263516" cy="562131"/>
          </a:xfrm>
          <a:prstGeom prst="rect">
            <a:avLst/>
          </a:prstGeom>
          <a:noFill/>
        </p:spPr>
        <p:txBody>
          <a:bodyPr wrap="square" rtlCol="0">
            <a:noAutofit/>
          </a:bodyPr>
          <a:lstStyle/>
          <a:p>
            <a:r>
              <a:rPr lang="zh-TW" altLang="en-US" sz="2000" b="1" dirty="0">
                <a:solidFill>
                  <a:srgbClr val="002664"/>
                </a:solidFill>
                <a:latin typeface="KaiTi" panose="02010609060101010101" pitchFamily="49" charset="-122"/>
                <a:ea typeface="KaiTi" panose="02010609060101010101" pitchFamily="49" charset="-122"/>
              </a:rPr>
              <a:t>「肝炎」一詞顧名思義是指肝臟發炎</a:t>
            </a:r>
            <a:endParaRPr lang="en-US" sz="2000" b="1" dirty="0">
              <a:solidFill>
                <a:srgbClr val="002664"/>
              </a:solidFill>
              <a:latin typeface="KaiTi" panose="02010609060101010101" pitchFamily="49" charset="-122"/>
              <a:ea typeface="KaiTi" panose="02010609060101010101" pitchFamily="49" charset="-122"/>
            </a:endParaRPr>
          </a:p>
        </p:txBody>
      </p:sp>
      <p:pic>
        <p:nvPicPr>
          <p:cNvPr id="2" name="Picture 1">
            <a:extLst>
              <a:ext uri="{FF2B5EF4-FFF2-40B4-BE49-F238E27FC236}">
                <a16:creationId xmlns:a16="http://schemas.microsoft.com/office/drawing/2014/main" id="{B4E89FB6-A76F-B74E-8EC8-C25EE3887450}"/>
              </a:ext>
            </a:extLst>
          </p:cNvPr>
          <p:cNvPicPr>
            <a:picLocks noGrp="1" noRot="1" noChangeAspect="1" noMove="1" noResize="1" noEditPoints="1" noAdjustHandles="1" noChangeArrowheads="1" noChangeShapeType="1" noCrop="1"/>
          </p:cNvPicPr>
          <p:nvPr/>
        </p:nvPicPr>
        <p:blipFill>
          <a:blip r:embed="rId4"/>
          <a:stretch>
            <a:fillRect/>
          </a:stretch>
        </p:blipFill>
        <p:spPr>
          <a:xfrm>
            <a:off x="7262918" y="641214"/>
            <a:ext cx="3213100" cy="3206750"/>
          </a:xfrm>
          <a:prstGeom prst="rect">
            <a:avLst/>
          </a:prstGeom>
        </p:spPr>
      </p:pic>
      <p:grpSp>
        <p:nvGrpSpPr>
          <p:cNvPr id="19" name="Group 18">
            <a:extLst>
              <a:ext uri="{FF2B5EF4-FFF2-40B4-BE49-F238E27FC236}">
                <a16:creationId xmlns:a16="http://schemas.microsoft.com/office/drawing/2014/main" id="{326E4087-6BD9-9B39-EE59-2B9F3910CA9D}"/>
              </a:ext>
            </a:extLst>
          </p:cNvPr>
          <p:cNvGrpSpPr>
            <a:grpSpLocks noGrp="1" noUngrp="1" noRot="1" noMove="1" noResize="1"/>
          </p:cNvGrpSpPr>
          <p:nvPr/>
        </p:nvGrpSpPr>
        <p:grpSpPr>
          <a:xfrm>
            <a:off x="463463" y="5155299"/>
            <a:ext cx="8290480" cy="941116"/>
            <a:chOff x="463463" y="5155299"/>
            <a:chExt cx="8290480" cy="941116"/>
          </a:xfrm>
        </p:grpSpPr>
        <p:sp>
          <p:nvSpPr>
            <p:cNvPr id="17" name="Rounded Rectangle 16">
              <a:extLst>
                <a:ext uri="{FF2B5EF4-FFF2-40B4-BE49-F238E27FC236}">
                  <a16:creationId xmlns:a16="http://schemas.microsoft.com/office/drawing/2014/main" id="{98B54AC2-C534-19C5-15D0-1E420A7D44D9}"/>
                </a:ext>
              </a:extLst>
            </p:cNvPr>
            <p:cNvSpPr>
              <a:spLocks noGrp="1" noRot="1" noMove="1" noResize="1" noEditPoints="1" noAdjustHandles="1" noChangeArrowheads="1" noChangeShapeType="1"/>
            </p:cNvSpPr>
            <p:nvPr/>
          </p:nvSpPr>
          <p:spPr>
            <a:xfrm>
              <a:off x="463463" y="5155299"/>
              <a:ext cx="8290480" cy="941116"/>
            </a:xfrm>
            <a:prstGeom prst="roundRect">
              <a:avLst>
                <a:gd name="adj" fmla="val 8275"/>
              </a:avLst>
            </a:prstGeom>
            <a:solidFill>
              <a:srgbClr val="0026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867080A-821B-2B31-3F3E-DEA8DEBDE64A}"/>
                </a:ext>
              </a:extLst>
            </p:cNvPr>
            <p:cNvSpPr txBox="1">
              <a:spLocks noGrp="1" noRot="1" noMove="1" noResize="1" noEditPoints="1" noAdjustHandles="1" noChangeArrowheads="1" noChangeShapeType="1"/>
            </p:cNvSpPr>
            <p:nvPr/>
          </p:nvSpPr>
          <p:spPr>
            <a:xfrm>
              <a:off x="922065" y="5294718"/>
              <a:ext cx="7365408" cy="562131"/>
            </a:xfrm>
            <a:prstGeom prst="rect">
              <a:avLst/>
            </a:prstGeom>
            <a:noFill/>
          </p:spPr>
          <p:txBody>
            <a:bodyPr wrap="square" lIns="91440" tIns="45720" rIns="91440" bIns="45720" rtlCol="0" anchor="t">
              <a:noAutofit/>
            </a:bodyPr>
            <a:lstStyle/>
            <a:p>
              <a:pPr algn="ctr"/>
              <a:r>
                <a:rPr lang="zh-TW" altLang="en-US" sz="2000" b="1" dirty="0">
                  <a:solidFill>
                    <a:schemeClr val="bg1"/>
                  </a:solidFill>
                  <a:latin typeface="KaiTi" panose="02010609060101010101" pitchFamily="49" charset="-122"/>
                  <a:ea typeface="KaiTi" panose="02010609060101010101" pitchFamily="49" charset="-122"/>
                </a:rPr>
                <a:t>在</a:t>
              </a:r>
              <a:r>
                <a:rPr lang="zh-TW" altLang="en-US" b="1" dirty="0">
                  <a:solidFill>
                    <a:schemeClr val="bg1"/>
                  </a:solidFill>
                  <a:latin typeface="KaiTi" panose="02010609060101010101" pitchFamily="49" charset="-122"/>
                  <a:ea typeface="KaiTi" panose="02010609060101010101" pitchFamily="49" charset="-122"/>
                </a:rPr>
                <a:t>澳洲，大多數患有慢性乙型肝炎的人都是在乙型肝炎流行的國家出生</a:t>
              </a:r>
              <a:endParaRPr lang="en-US" sz="2000" b="1" dirty="0">
                <a:solidFill>
                  <a:schemeClr val="bg1"/>
                </a:solidFill>
                <a:latin typeface="KaiTi" panose="02010609060101010101" pitchFamily="49" charset="-122"/>
                <a:ea typeface="KaiTi" panose="02010609060101010101" pitchFamily="49" charset="-122"/>
              </a:endParaRPr>
            </a:p>
          </p:txBody>
        </p:sp>
      </p:grpSp>
    </p:spTree>
    <p:extLst>
      <p:ext uri="{BB962C8B-B14F-4D97-AF65-F5344CB8AC3E}">
        <p14:creationId xmlns:p14="http://schemas.microsoft.com/office/powerpoint/2010/main" val="2072550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D45E569-98FE-60F8-6992-57E948D60D7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8FCA2BC-22C5-0D6E-F89A-B6D9182796F3}"/>
              </a:ext>
            </a:extLst>
          </p:cNvPr>
          <p:cNvPicPr>
            <a:picLocks noGrp="1" noRot="1" noChangeAspect="1" noMove="1" noResize="1" noEditPoints="1" noAdjustHandles="1" noChangeArrowheads="1" noChangeShapeType="1" noCrop="1"/>
          </p:cNvPicPr>
          <p:nvPr/>
        </p:nvPicPr>
        <p:blipFill>
          <a:blip r:embed="rId3"/>
          <a:stretch>
            <a:fillRect/>
          </a:stretch>
        </p:blipFill>
        <p:spPr>
          <a:xfrm>
            <a:off x="7151917" y="-677256"/>
            <a:ext cx="4730750" cy="2476500"/>
          </a:xfrm>
          <a:prstGeom prst="rect">
            <a:avLst/>
          </a:prstGeom>
        </p:spPr>
      </p:pic>
      <p:grpSp>
        <p:nvGrpSpPr>
          <p:cNvPr id="28" name="Group 27">
            <a:extLst>
              <a:ext uri="{FF2B5EF4-FFF2-40B4-BE49-F238E27FC236}">
                <a16:creationId xmlns:a16="http://schemas.microsoft.com/office/drawing/2014/main" id="{959BA8EA-E586-0B6B-ECF7-BF3043192A0E}"/>
              </a:ext>
            </a:extLst>
          </p:cNvPr>
          <p:cNvGrpSpPr>
            <a:grpSpLocks noGrp="1" noUngrp="1" noRot="1" noMove="1" noResize="1"/>
          </p:cNvGrpSpPr>
          <p:nvPr/>
        </p:nvGrpSpPr>
        <p:grpSpPr>
          <a:xfrm>
            <a:off x="7511970" y="2289098"/>
            <a:ext cx="4161637" cy="3475094"/>
            <a:chOff x="7511970" y="2289098"/>
            <a:chExt cx="4161637" cy="3475094"/>
          </a:xfrm>
        </p:grpSpPr>
        <p:sp>
          <p:nvSpPr>
            <p:cNvPr id="14" name="Rounded Rectangle 13">
              <a:extLst>
                <a:ext uri="{FF2B5EF4-FFF2-40B4-BE49-F238E27FC236}">
                  <a16:creationId xmlns:a16="http://schemas.microsoft.com/office/drawing/2014/main" id="{0037DFC9-D5C1-91B8-6DBE-1E646EC37CAD}"/>
                </a:ext>
              </a:extLst>
            </p:cNvPr>
            <p:cNvSpPr>
              <a:spLocks noGrp="1" noRot="1" noMove="1" noResize="1" noEditPoints="1" noAdjustHandles="1" noChangeArrowheads="1" noChangeShapeType="1"/>
            </p:cNvSpPr>
            <p:nvPr/>
          </p:nvSpPr>
          <p:spPr>
            <a:xfrm>
              <a:off x="7511970" y="2290127"/>
              <a:ext cx="4161637" cy="3474065"/>
            </a:xfrm>
            <a:prstGeom prst="roundRect">
              <a:avLst>
                <a:gd name="adj" fmla="val 272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Same-side Corner of Rectangle 14">
              <a:extLst>
                <a:ext uri="{FF2B5EF4-FFF2-40B4-BE49-F238E27FC236}">
                  <a16:creationId xmlns:a16="http://schemas.microsoft.com/office/drawing/2014/main" id="{A9677C46-5996-E35B-11F6-2C4AF539A5C7}"/>
                </a:ext>
              </a:extLst>
            </p:cNvPr>
            <p:cNvSpPr>
              <a:spLocks noGrp="1" noRot="1" noMove="1" noResize="1" noEditPoints="1" noAdjustHandles="1" noChangeArrowheads="1" noChangeShapeType="1"/>
            </p:cNvSpPr>
            <p:nvPr/>
          </p:nvSpPr>
          <p:spPr>
            <a:xfrm>
              <a:off x="7511971" y="2289098"/>
              <a:ext cx="4161636" cy="662446"/>
            </a:xfrm>
            <a:prstGeom prst="round2SameRect">
              <a:avLst>
                <a:gd name="adj1" fmla="val 10762"/>
                <a:gd name="adj2" fmla="val 0"/>
              </a:avLst>
            </a:prstGeom>
            <a:solidFill>
              <a:srgbClr val="00C2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latin typeface="Calibri" panose="020F0502020204030204" pitchFamily="34" charset="0"/>
                  <a:cs typeface="Calibri" panose="020F0502020204030204" pitchFamily="34" charset="0"/>
                </a:defRPr>
              </a:pPr>
              <a:r>
                <a:rPr lang="zh-TW" altLang="en-US" sz="2000" b="1" dirty="0">
                  <a:solidFill>
                    <a:srgbClr val="002664"/>
                  </a:solidFill>
                  <a:latin typeface="KaiTi" panose="02010609060101010101" pitchFamily="49" charset="-122"/>
                  <a:ea typeface="KaiTi" panose="02010609060101010101" pitchFamily="49" charset="-122"/>
                </a:rPr>
                <a:t>慢性（長期）</a:t>
              </a:r>
            </a:p>
          </p:txBody>
        </p:sp>
      </p:grpSp>
      <p:grpSp>
        <p:nvGrpSpPr>
          <p:cNvPr id="27" name="Group 26">
            <a:extLst>
              <a:ext uri="{FF2B5EF4-FFF2-40B4-BE49-F238E27FC236}">
                <a16:creationId xmlns:a16="http://schemas.microsoft.com/office/drawing/2014/main" id="{CB689157-4E6E-F3EF-19C6-1DA10A6B026A}"/>
              </a:ext>
            </a:extLst>
          </p:cNvPr>
          <p:cNvGrpSpPr>
            <a:grpSpLocks noGrp="1" noUngrp="1" noRot="1" noMove="1" noResize="1"/>
          </p:cNvGrpSpPr>
          <p:nvPr/>
        </p:nvGrpSpPr>
        <p:grpSpPr>
          <a:xfrm>
            <a:off x="3113590" y="2289098"/>
            <a:ext cx="4161637" cy="3475094"/>
            <a:chOff x="3113590" y="2289098"/>
            <a:chExt cx="4161637" cy="3475094"/>
          </a:xfrm>
        </p:grpSpPr>
        <p:sp>
          <p:nvSpPr>
            <p:cNvPr id="21" name="Rounded Rectangle 20">
              <a:extLst>
                <a:ext uri="{FF2B5EF4-FFF2-40B4-BE49-F238E27FC236}">
                  <a16:creationId xmlns:a16="http://schemas.microsoft.com/office/drawing/2014/main" id="{C203F39E-95EC-1CA2-DB25-993B139BD56E}"/>
                </a:ext>
              </a:extLst>
            </p:cNvPr>
            <p:cNvSpPr>
              <a:spLocks noGrp="1" noRot="1" noMove="1" noResize="1" noEditPoints="1" noAdjustHandles="1" noChangeArrowheads="1" noChangeShapeType="1"/>
            </p:cNvSpPr>
            <p:nvPr/>
          </p:nvSpPr>
          <p:spPr>
            <a:xfrm>
              <a:off x="3113590" y="2290127"/>
              <a:ext cx="4161637" cy="3474065"/>
            </a:xfrm>
            <a:prstGeom prst="roundRect">
              <a:avLst>
                <a:gd name="adj" fmla="val 272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ame-side Corner of Rectangle 21">
              <a:extLst>
                <a:ext uri="{FF2B5EF4-FFF2-40B4-BE49-F238E27FC236}">
                  <a16:creationId xmlns:a16="http://schemas.microsoft.com/office/drawing/2014/main" id="{EB678294-2FA7-CD9A-7A13-9AE8480102C8}"/>
                </a:ext>
              </a:extLst>
            </p:cNvPr>
            <p:cNvSpPr>
              <a:spLocks noGrp="1" noRot="1" noMove="1" noResize="1" noEditPoints="1" noAdjustHandles="1" noChangeArrowheads="1" noChangeShapeType="1"/>
            </p:cNvSpPr>
            <p:nvPr/>
          </p:nvSpPr>
          <p:spPr>
            <a:xfrm>
              <a:off x="3113591" y="2289098"/>
              <a:ext cx="4161636" cy="662446"/>
            </a:xfrm>
            <a:prstGeom prst="round2SameRect">
              <a:avLst>
                <a:gd name="adj1" fmla="val 10762"/>
                <a:gd name="adj2" fmla="val 0"/>
              </a:avLst>
            </a:prstGeom>
            <a:solidFill>
              <a:srgbClr val="73D3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002664"/>
                  </a:solidFill>
                  <a:latin typeface="KaiTi" panose="02010609060101010101" pitchFamily="49" charset="-122"/>
                  <a:ea typeface="KaiTi" panose="02010609060101010101" pitchFamily="49" charset="-122"/>
                </a:rPr>
                <a:t>急性（短期）</a:t>
              </a:r>
              <a:endParaRPr lang="en-US" sz="2000" b="1" dirty="0">
                <a:solidFill>
                  <a:srgbClr val="002664"/>
                </a:solidFill>
                <a:latin typeface="KaiTi" panose="02010609060101010101" pitchFamily="49" charset="-122"/>
                <a:ea typeface="KaiTi" panose="02010609060101010101" pitchFamily="49" charset="-122"/>
              </a:endParaRPr>
            </a:p>
          </p:txBody>
        </p:sp>
      </p:grpSp>
      <p:sp>
        <p:nvSpPr>
          <p:cNvPr id="3" name="Footer Placeholder 2">
            <a:extLst>
              <a:ext uri="{FF2B5EF4-FFF2-40B4-BE49-F238E27FC236}">
                <a16:creationId xmlns:a16="http://schemas.microsoft.com/office/drawing/2014/main" id="{94D2AA2D-812C-9ACA-98FE-371E935641D0}"/>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684C9328-EC2B-B6F0-1472-5CA3FE4E60C2}"/>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5</a:t>
            </a:fld>
            <a:endParaRPr lang="en-US" dirty="0">
              <a:solidFill>
                <a:srgbClr val="002664"/>
              </a:solidFill>
            </a:endParaRPr>
          </a:p>
        </p:txBody>
      </p:sp>
      <p:sp>
        <p:nvSpPr>
          <p:cNvPr id="7" name="Title 5">
            <a:extLst>
              <a:ext uri="{FF2B5EF4-FFF2-40B4-BE49-F238E27FC236}">
                <a16:creationId xmlns:a16="http://schemas.microsoft.com/office/drawing/2014/main" id="{6D5E8E7D-64A6-A070-AFE8-3996077EA031}"/>
              </a:ext>
            </a:extLst>
          </p:cNvPr>
          <p:cNvSpPr txBox="1">
            <a:spLocks noGrp="1" noRot="1" noMove="1" noResize="1" noEditPoints="1" noAdjustHandles="1" noChangeArrowheads="1" noChangeShapeType="1"/>
          </p:cNvSpPr>
          <p:nvPr/>
        </p:nvSpPr>
        <p:spPr>
          <a:xfrm>
            <a:off x="309333" y="416691"/>
            <a:ext cx="6734934"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感染乙型肝炎後會怎樣？</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23" name="TextBox 22">
            <a:extLst>
              <a:ext uri="{FF2B5EF4-FFF2-40B4-BE49-F238E27FC236}">
                <a16:creationId xmlns:a16="http://schemas.microsoft.com/office/drawing/2014/main" id="{42A046AA-4FDE-076F-C33A-E750B6124A71}"/>
              </a:ext>
            </a:extLst>
          </p:cNvPr>
          <p:cNvSpPr txBox="1">
            <a:spLocks noGrp="1" noRot="1" noMove="1" noResize="1" noEditPoints="1" noAdjustHandles="1" noChangeArrowheads="1" noChangeShapeType="1"/>
          </p:cNvSpPr>
          <p:nvPr/>
        </p:nvSpPr>
        <p:spPr>
          <a:xfrm>
            <a:off x="3218047" y="3080867"/>
            <a:ext cx="4057180" cy="1086019"/>
          </a:xfrm>
          <a:prstGeom prst="rect">
            <a:avLst/>
          </a:prstGeom>
          <a:noFill/>
        </p:spPr>
        <p:txBody>
          <a:bodyPr wrap="square" rtlCol="0">
            <a:noAutofit/>
          </a:bodyPr>
          <a:lstStyle/>
          <a:p>
            <a:pPr>
              <a:spcAft>
                <a:spcPts val="500"/>
              </a:spcAft>
              <a:buClr>
                <a:srgbClr val="00C296"/>
              </a:buClr>
              <a:buSzPct val="120000"/>
            </a:pPr>
            <a:r>
              <a:rPr lang="zh-TW" altLang="en-US" sz="2000" dirty="0">
                <a:solidFill>
                  <a:srgbClr val="002664"/>
                </a:solidFill>
                <a:latin typeface="KaiTi" panose="02010609060101010101" pitchFamily="49" charset="-122"/>
                <a:ea typeface="KaiTi" panose="02010609060101010101" pitchFamily="49" charset="-122"/>
              </a:rPr>
              <a:t>一個人（通常是成年人）在</a:t>
            </a:r>
            <a:r>
              <a:rPr lang="en-US" altLang="zh-TW" sz="2000" dirty="0">
                <a:solidFill>
                  <a:srgbClr val="002664"/>
                </a:solidFill>
                <a:latin typeface="KaiTi" panose="02010609060101010101" pitchFamily="49" charset="-122"/>
                <a:ea typeface="KaiTi" panose="02010609060101010101" pitchFamily="49" charset="-122"/>
              </a:rPr>
              <a:t>6</a:t>
            </a:r>
            <a:r>
              <a:rPr lang="zh-TW" altLang="en-US" sz="2000" dirty="0">
                <a:solidFill>
                  <a:srgbClr val="002664"/>
                </a:solidFill>
                <a:latin typeface="KaiTi" panose="02010609060101010101" pitchFamily="49" charset="-122"/>
                <a:ea typeface="KaiTi" panose="02010609060101010101" pitchFamily="49" charset="-122"/>
              </a:rPr>
              <a:t>個月內把病毒清除便是患上急性乙型肝炎。 </a:t>
            </a:r>
          </a:p>
        </p:txBody>
      </p:sp>
      <p:sp>
        <p:nvSpPr>
          <p:cNvPr id="24" name="TextBox 23">
            <a:extLst>
              <a:ext uri="{FF2B5EF4-FFF2-40B4-BE49-F238E27FC236}">
                <a16:creationId xmlns:a16="http://schemas.microsoft.com/office/drawing/2014/main" id="{5C98FE20-0794-4A47-94DF-D96F10F2586E}"/>
              </a:ext>
            </a:extLst>
          </p:cNvPr>
          <p:cNvSpPr txBox="1">
            <a:spLocks noGrp="1" noRot="1" noMove="1" noResize="1" noEditPoints="1" noAdjustHandles="1" noChangeArrowheads="1" noChangeShapeType="1"/>
          </p:cNvSpPr>
          <p:nvPr/>
        </p:nvSpPr>
        <p:spPr>
          <a:xfrm>
            <a:off x="3218047" y="4319358"/>
            <a:ext cx="4057180" cy="108601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panose="020F0502020204030204" pitchFamily="34" charset="0"/>
                <a:cs typeface="Calibri" panose="020F0502020204030204" pitchFamily="34" charset="0"/>
              </a:defRPr>
            </a:pPr>
            <a:r>
              <a:rPr lang="zh-TW" altLang="en-US" sz="2000" dirty="0">
                <a:solidFill>
                  <a:srgbClr val="002664"/>
                </a:solidFill>
                <a:latin typeface="KaiTi" panose="02010609060101010101" pitchFamily="49" charset="-122"/>
                <a:ea typeface="KaiTi" panose="02010609060101010101" pitchFamily="49" charset="-122"/>
              </a:rPr>
              <a:t>一旦清除了病毒，他們便不會再被乙型肝炎病毒感染，也不會將病毒傳染給他人。 </a:t>
            </a:r>
            <a:endParaRPr lang="zh-TW" altLang="en-US" sz="2000" dirty="0">
              <a:solidFill>
                <a:srgbClr val="002664"/>
              </a:solidFill>
              <a:latin typeface="KaiTi" panose="02010609060101010101" pitchFamily="49" charset="-122"/>
              <a:ea typeface="KaiTi" panose="02010609060101010101" pitchFamily="49" charset="-122"/>
              <a:cs typeface="Calibri" panose="020F0502020204030204" pitchFamily="34" charset="0"/>
            </a:endParaRPr>
          </a:p>
        </p:txBody>
      </p:sp>
      <p:sp>
        <p:nvSpPr>
          <p:cNvPr id="25" name="TextBox 24">
            <a:extLst>
              <a:ext uri="{FF2B5EF4-FFF2-40B4-BE49-F238E27FC236}">
                <a16:creationId xmlns:a16="http://schemas.microsoft.com/office/drawing/2014/main" id="{6C47C8C5-705B-2916-883B-CA80FE1B842D}"/>
              </a:ext>
            </a:extLst>
          </p:cNvPr>
          <p:cNvSpPr txBox="1">
            <a:spLocks noGrp="1" noRot="1" noMove="1" noResize="1" noEditPoints="1" noAdjustHandles="1" noChangeArrowheads="1" noChangeShapeType="1"/>
          </p:cNvSpPr>
          <p:nvPr/>
        </p:nvSpPr>
        <p:spPr>
          <a:xfrm>
            <a:off x="7604852" y="3080867"/>
            <a:ext cx="3761487" cy="108601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panose="020F0502020204030204" pitchFamily="34" charset="0"/>
                <a:cs typeface="Calibri" panose="020F0502020204030204" pitchFamily="34" charset="0"/>
              </a:defRPr>
            </a:pPr>
            <a:r>
              <a:rPr lang="zh-TW" altLang="en-US" sz="2000" dirty="0">
                <a:solidFill>
                  <a:srgbClr val="002664"/>
                </a:solidFill>
                <a:latin typeface="KaiTi" panose="02010609060101010101" pitchFamily="49" charset="-122"/>
                <a:ea typeface="KaiTi" panose="02010609060101010101" pitchFamily="49" charset="-122"/>
              </a:rPr>
              <a:t>慢性乙型肝炎是指感染持續超過</a:t>
            </a:r>
            <a:r>
              <a:rPr lang="en-US" altLang="zh-TW" sz="2000" dirty="0">
                <a:solidFill>
                  <a:srgbClr val="002664"/>
                </a:solidFill>
                <a:latin typeface="KaiTi" panose="02010609060101010101" pitchFamily="49" charset="-122"/>
                <a:ea typeface="KaiTi" panose="02010609060101010101" pitchFamily="49" charset="-122"/>
              </a:rPr>
              <a:t>6</a:t>
            </a:r>
            <a:r>
              <a:rPr lang="zh-TW" altLang="en-US" sz="2000" dirty="0">
                <a:solidFill>
                  <a:srgbClr val="002664"/>
                </a:solidFill>
                <a:latin typeface="KaiTi" panose="02010609060101010101" pitchFamily="49" charset="-122"/>
                <a:ea typeface="KaiTi" panose="02010609060101010101" pitchFamily="49" charset="-122"/>
              </a:rPr>
              <a:t>個月。 </a:t>
            </a:r>
          </a:p>
        </p:txBody>
      </p:sp>
      <p:sp>
        <p:nvSpPr>
          <p:cNvPr id="26" name="TextBox 25">
            <a:extLst>
              <a:ext uri="{FF2B5EF4-FFF2-40B4-BE49-F238E27FC236}">
                <a16:creationId xmlns:a16="http://schemas.microsoft.com/office/drawing/2014/main" id="{BF45A6BC-4F25-265D-2775-87B4AC2FA3B7}"/>
              </a:ext>
            </a:extLst>
          </p:cNvPr>
          <p:cNvSpPr txBox="1">
            <a:spLocks noGrp="1" noRot="1" noMove="1" noResize="1" noEditPoints="1" noAdjustHandles="1" noChangeArrowheads="1" noChangeShapeType="1"/>
          </p:cNvSpPr>
          <p:nvPr/>
        </p:nvSpPr>
        <p:spPr>
          <a:xfrm>
            <a:off x="7604852" y="4319358"/>
            <a:ext cx="3761487" cy="1086019"/>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panose="020F0502020204030204" pitchFamily="34" charset="0"/>
                <a:cs typeface="Calibri" panose="020F0502020204030204" pitchFamily="34" charset="0"/>
              </a:defRPr>
            </a:pPr>
            <a:r>
              <a:rPr lang="zh-TW" altLang="en-US" sz="2000">
                <a:solidFill>
                  <a:srgbClr val="002664"/>
                </a:solidFill>
                <a:latin typeface="KaiTi"/>
                <a:ea typeface="KaiTi"/>
                <a:cs typeface="Calibri"/>
              </a:rPr>
              <a:t>慢性乙型肝炎可</a:t>
            </a:r>
            <a:r>
              <a:rPr lang="zh-TW" sz="2000">
                <a:solidFill>
                  <a:srgbClr val="002664"/>
                </a:solidFill>
                <a:latin typeface="KaiTi"/>
                <a:ea typeface="KaiTi"/>
                <a:cs typeface="+mn-lt"/>
              </a:rPr>
              <a:t>能</a:t>
            </a:r>
            <a:r>
              <a:rPr lang="zh-TW" altLang="en-US" sz="2000">
                <a:solidFill>
                  <a:srgbClr val="002664"/>
                </a:solidFill>
                <a:latin typeface="KaiTi"/>
                <a:ea typeface="KaiTi"/>
                <a:cs typeface="Calibri"/>
              </a:rPr>
              <a:t>導致肝臟損害（肝硬化）和肝癌。 </a:t>
            </a:r>
          </a:p>
        </p:txBody>
      </p:sp>
    </p:spTree>
    <p:extLst>
      <p:ext uri="{BB962C8B-B14F-4D97-AF65-F5344CB8AC3E}">
        <p14:creationId xmlns:p14="http://schemas.microsoft.com/office/powerpoint/2010/main" val="1801805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29D6CE5-CB42-A73A-E5DC-E689CFF25C53}"/>
              </a:ext>
            </a:extLst>
          </p:cNvPr>
          <p:cNvPicPr>
            <a:picLocks noGrp="1" noRot="1" noChangeAspect="1" noMove="1" noResize="1" noEditPoints="1" noAdjustHandles="1" noChangeArrowheads="1" noChangeShapeType="1" noCrop="1"/>
          </p:cNvPicPr>
          <p:nvPr/>
        </p:nvPicPr>
        <p:blipFill>
          <a:blip r:embed="rId3"/>
          <a:stretch>
            <a:fillRect/>
          </a:stretch>
        </p:blipFill>
        <p:spPr>
          <a:xfrm>
            <a:off x="10824227" y="115800"/>
            <a:ext cx="1168400" cy="1168400"/>
          </a:xfrm>
          <a:prstGeom prst="rect">
            <a:avLst/>
          </a:prstGeom>
        </p:spPr>
      </p:pic>
      <p:pic>
        <p:nvPicPr>
          <p:cNvPr id="13" name="Picture 12">
            <a:extLst>
              <a:ext uri="{FF2B5EF4-FFF2-40B4-BE49-F238E27FC236}">
                <a16:creationId xmlns:a16="http://schemas.microsoft.com/office/drawing/2014/main" id="{0F1F1572-4E5A-7E27-E7F7-C1D8D5F41845}"/>
              </a:ext>
            </a:extLst>
          </p:cNvPr>
          <p:cNvPicPr>
            <a:picLocks noGrp="1" noRot="1" noChangeAspect="1" noMove="1" noResize="1" noEditPoints="1" noAdjustHandles="1" noChangeArrowheads="1" noChangeShapeType="1" noCrop="1"/>
          </p:cNvPicPr>
          <p:nvPr/>
        </p:nvPicPr>
        <p:blipFill>
          <a:blip r:embed="rId4"/>
          <a:stretch>
            <a:fillRect/>
          </a:stretch>
        </p:blipFill>
        <p:spPr>
          <a:xfrm>
            <a:off x="508402" y="1066885"/>
            <a:ext cx="774700" cy="774700"/>
          </a:xfrm>
          <a:prstGeom prst="rect">
            <a:avLst/>
          </a:prstGeom>
        </p:spPr>
      </p:pic>
      <p:pic>
        <p:nvPicPr>
          <p:cNvPr id="6" name="Picture 5">
            <a:extLst>
              <a:ext uri="{FF2B5EF4-FFF2-40B4-BE49-F238E27FC236}">
                <a16:creationId xmlns:a16="http://schemas.microsoft.com/office/drawing/2014/main" id="{7BEB8EA7-2E16-433F-E188-4A2B3B715921}"/>
              </a:ext>
            </a:extLst>
          </p:cNvPr>
          <p:cNvPicPr>
            <a:picLocks noGrp="1" noRot="1" noChangeAspect="1" noMove="1" noResize="1" noEditPoints="1" noAdjustHandles="1" noChangeArrowheads="1" noChangeShapeType="1" noCrop="1"/>
          </p:cNvPicPr>
          <p:nvPr/>
        </p:nvPicPr>
        <p:blipFill>
          <a:blip r:embed="rId5"/>
          <a:stretch>
            <a:fillRect/>
          </a:stretch>
        </p:blipFill>
        <p:spPr>
          <a:xfrm>
            <a:off x="309333" y="4475263"/>
            <a:ext cx="7772400" cy="5500467"/>
          </a:xfrm>
          <a:prstGeom prst="rect">
            <a:avLst/>
          </a:prstGeom>
        </p:spPr>
      </p:pic>
      <p:pic>
        <p:nvPicPr>
          <p:cNvPr id="9" name="Picture 8">
            <a:extLst>
              <a:ext uri="{FF2B5EF4-FFF2-40B4-BE49-F238E27FC236}">
                <a16:creationId xmlns:a16="http://schemas.microsoft.com/office/drawing/2014/main" id="{0FC2C355-88A3-C113-61B1-2B75CA6271E2}"/>
              </a:ext>
            </a:extLst>
          </p:cNvPr>
          <p:cNvPicPr>
            <a:picLocks noGrp="1" noRot="1" noChangeAspect="1" noMove="1" noResize="1" noEditPoints="1" noAdjustHandles="1" noChangeArrowheads="1" noChangeShapeType="1" noCrop="1"/>
          </p:cNvPicPr>
          <p:nvPr/>
        </p:nvPicPr>
        <p:blipFill>
          <a:blip r:embed="rId6"/>
          <a:stretch>
            <a:fillRect/>
          </a:stretch>
        </p:blipFill>
        <p:spPr>
          <a:xfrm>
            <a:off x="577850" y="2720975"/>
            <a:ext cx="11036300" cy="1416050"/>
          </a:xfrm>
          <a:prstGeom prst="rect">
            <a:avLst/>
          </a:prstGeom>
        </p:spPr>
      </p:pic>
      <p:sp>
        <p:nvSpPr>
          <p:cNvPr id="3" name="Footer Placeholder 2">
            <a:extLst>
              <a:ext uri="{FF2B5EF4-FFF2-40B4-BE49-F238E27FC236}">
                <a16:creationId xmlns:a16="http://schemas.microsoft.com/office/drawing/2014/main" id="{42C3DD33-C705-8164-1398-263EBB769507}"/>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2053EEA5-2B29-5392-F1DA-90D27461C7EF}"/>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6</a:t>
            </a:fld>
            <a:endParaRPr lang="en-US" dirty="0">
              <a:solidFill>
                <a:srgbClr val="002664"/>
              </a:solidFill>
            </a:endParaRPr>
          </a:p>
        </p:txBody>
      </p:sp>
      <p:sp>
        <p:nvSpPr>
          <p:cNvPr id="5" name="Title 5">
            <a:extLst>
              <a:ext uri="{FF2B5EF4-FFF2-40B4-BE49-F238E27FC236}">
                <a16:creationId xmlns:a16="http://schemas.microsoft.com/office/drawing/2014/main" id="{B6F98D39-51FA-92FD-1D2F-7D897629669F}"/>
              </a:ext>
            </a:extLst>
          </p:cNvPr>
          <p:cNvSpPr txBox="1">
            <a:spLocks noGrp="1" noRot="1" noMove="1" noResize="1" noEditPoints="1" noAdjustHandles="1" noChangeArrowheads="1" noChangeShapeType="1"/>
          </p:cNvSpPr>
          <p:nvPr/>
        </p:nvSpPr>
        <p:spPr>
          <a:xfrm>
            <a:off x="309333" y="416691"/>
            <a:ext cx="11589442"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TW" altLang="en-US" sz="3000" b="1" dirty="0">
                <a:solidFill>
                  <a:srgbClr val="002664"/>
                </a:solidFill>
                <a:latin typeface="KaiTi" panose="02010609060101010101" pitchFamily="49" charset="-122"/>
                <a:ea typeface="KaiTi" panose="02010609060101010101" pitchFamily="49" charset="-122"/>
              </a:rPr>
              <a:t>感染乙型肝炎時年齡越小，</a:t>
            </a:r>
            <a:br>
              <a:rPr lang="zh-TW" altLang="en-US" sz="3000" b="1" dirty="0">
                <a:solidFill>
                  <a:srgbClr val="002664"/>
                </a:solidFill>
                <a:latin typeface="KaiTi" panose="02010609060101010101" pitchFamily="49" charset="-122"/>
                <a:ea typeface="KaiTi" panose="02010609060101010101" pitchFamily="49" charset="-122"/>
                <a:cs typeface="Calibri" panose="020F0502020204030204" pitchFamily="34" charset="0"/>
              </a:rPr>
            </a:br>
            <a:r>
              <a:rPr lang="zh-TW" altLang="en-US" sz="3000" b="1" dirty="0">
                <a:solidFill>
                  <a:srgbClr val="002664"/>
                </a:solidFill>
                <a:latin typeface="KaiTi" panose="02010609060101010101" pitchFamily="49" charset="-122"/>
                <a:ea typeface="KaiTi" panose="02010609060101010101" pitchFamily="49" charset="-122"/>
              </a:rPr>
              <a:t>成年後發展為慢性乙型肝炎的風險越高</a:t>
            </a:r>
            <a:endParaRPr lang="en-US" sz="3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10" name="TextBox 9">
            <a:extLst>
              <a:ext uri="{FF2B5EF4-FFF2-40B4-BE49-F238E27FC236}">
                <a16:creationId xmlns:a16="http://schemas.microsoft.com/office/drawing/2014/main" id="{316B9FB1-ADBC-6CF1-B3A5-6372605EB455}"/>
              </a:ext>
            </a:extLst>
          </p:cNvPr>
          <p:cNvSpPr txBox="1">
            <a:spLocks noGrp="1" noRot="1" noMove="1" noResize="1" noEditPoints="1" noAdjustHandles="1" noChangeArrowheads="1" noChangeShapeType="1"/>
          </p:cNvSpPr>
          <p:nvPr/>
        </p:nvSpPr>
        <p:spPr>
          <a:xfrm>
            <a:off x="2256773" y="4994723"/>
            <a:ext cx="3380098" cy="1446586"/>
          </a:xfrm>
          <a:prstGeom prst="rect">
            <a:avLst/>
          </a:prstGeom>
          <a:noFill/>
        </p:spPr>
        <p:txBody>
          <a:bodyPr wrap="square" rtlCol="0">
            <a:noAutofit/>
          </a:bodyPr>
          <a:lstStyle/>
          <a:p>
            <a:pPr>
              <a:spcAft>
                <a:spcPts val="500"/>
              </a:spcAft>
              <a:buClr>
                <a:srgbClr val="00C296"/>
              </a:buClr>
              <a:buSzPct val="120000"/>
            </a:pPr>
            <a:r>
              <a:rPr lang="en-US" altLang="zh-TW" sz="2000" b="1" dirty="0">
                <a:solidFill>
                  <a:srgbClr val="002664"/>
                </a:solidFill>
                <a:latin typeface="KaiTi" panose="02010609060101010101" pitchFamily="49" charset="-122"/>
                <a:ea typeface="KaiTi" panose="02010609060101010101" pitchFamily="49" charset="-122"/>
              </a:rPr>
              <a:t>90%</a:t>
            </a:r>
            <a:r>
              <a:rPr lang="zh-TW" altLang="en-US" sz="2000" b="1" dirty="0">
                <a:solidFill>
                  <a:srgbClr val="002664"/>
                </a:solidFill>
                <a:latin typeface="KaiTi" panose="02010609060101010101" pitchFamily="49" charset="-122"/>
                <a:ea typeface="KaiTi" panose="02010609060101010101" pitchFamily="49" charset="-122"/>
              </a:rPr>
              <a:t> 受感染的嬰兒</a:t>
            </a:r>
            <a:r>
              <a:rPr lang="zh-TW" altLang="en-US" sz="2000" dirty="0">
                <a:solidFill>
                  <a:srgbClr val="002664"/>
                </a:solidFill>
                <a:latin typeface="KaiTi" panose="02010609060101010101" pitchFamily="49" charset="-122"/>
                <a:ea typeface="KaiTi" panose="02010609060101010101" pitchFamily="49" charset="-122"/>
              </a:rPr>
              <a:t>無法清除病毒，將發展為慢性乙型肝炎</a:t>
            </a:r>
            <a:endParaRPr lang="en-US" sz="2000" dirty="0">
              <a:solidFill>
                <a:srgbClr val="002664"/>
              </a:solidFill>
              <a:latin typeface="KaiTi" panose="02010609060101010101" pitchFamily="49" charset="-122"/>
              <a:ea typeface="KaiTi" panose="02010609060101010101" pitchFamily="49" charset="-122"/>
            </a:endParaRPr>
          </a:p>
        </p:txBody>
      </p:sp>
      <p:sp>
        <p:nvSpPr>
          <p:cNvPr id="11" name="TextBox 10">
            <a:extLst>
              <a:ext uri="{FF2B5EF4-FFF2-40B4-BE49-F238E27FC236}">
                <a16:creationId xmlns:a16="http://schemas.microsoft.com/office/drawing/2014/main" id="{5D421D46-05E4-570B-BA63-281C9F27FCBD}"/>
              </a:ext>
            </a:extLst>
          </p:cNvPr>
          <p:cNvSpPr txBox="1">
            <a:spLocks noGrp="1" noRot="1" noMove="1" noResize="1" noEditPoints="1" noAdjustHandles="1" noChangeArrowheads="1" noChangeShapeType="1"/>
          </p:cNvSpPr>
          <p:nvPr/>
        </p:nvSpPr>
        <p:spPr>
          <a:xfrm>
            <a:off x="8414505" y="4994723"/>
            <a:ext cx="3225094" cy="1446586"/>
          </a:xfrm>
          <a:prstGeom prst="rect">
            <a:avLst/>
          </a:prstGeom>
          <a:noFill/>
        </p:spPr>
        <p:txBody>
          <a:bodyPr wrap="square" rtlCol="0">
            <a:noAutofit/>
          </a:bodyPr>
          <a:lstStyle/>
          <a:p>
            <a:pPr>
              <a:spcAft>
                <a:spcPts val="500"/>
              </a:spcAft>
              <a:buClr>
                <a:srgbClr val="00C296"/>
              </a:buClr>
              <a:buSzPct val="120000"/>
            </a:pPr>
            <a:r>
              <a:rPr lang="en-US" altLang="zh-TW" sz="2000" b="1" dirty="0">
                <a:solidFill>
                  <a:srgbClr val="002664"/>
                </a:solidFill>
                <a:latin typeface="KaiTi" panose="02010609060101010101" pitchFamily="49" charset="-122"/>
                <a:ea typeface="KaiTi" panose="02010609060101010101" pitchFamily="49" charset="-122"/>
              </a:rPr>
              <a:t>95%</a:t>
            </a:r>
            <a:r>
              <a:rPr lang="zh-TW" altLang="en-US" sz="2000" b="1" dirty="0">
                <a:solidFill>
                  <a:srgbClr val="002664"/>
                </a:solidFill>
                <a:latin typeface="KaiTi" panose="02010609060101010101" pitchFamily="49" charset="-122"/>
                <a:ea typeface="KaiTi" panose="02010609060101010101" pitchFamily="49" charset="-122"/>
              </a:rPr>
              <a:t> 感染了乙型肝炎</a:t>
            </a:r>
            <a:r>
              <a:rPr lang="zh-TW" altLang="en-US" sz="2000" dirty="0">
                <a:solidFill>
                  <a:srgbClr val="002664"/>
                </a:solidFill>
                <a:latin typeface="KaiTi" panose="02010609060101010101" pitchFamily="49" charset="-122"/>
                <a:ea typeface="KaiTi" panose="02010609060101010101" pitchFamily="49" charset="-122"/>
              </a:rPr>
              <a:t>病毒的成年人會在</a:t>
            </a:r>
            <a:r>
              <a:rPr lang="en-US" altLang="zh-TW" sz="2000" dirty="0">
                <a:solidFill>
                  <a:srgbClr val="002664"/>
                </a:solidFill>
                <a:latin typeface="KaiTi" panose="02010609060101010101" pitchFamily="49" charset="-122"/>
                <a:ea typeface="KaiTi" panose="02010609060101010101" pitchFamily="49" charset="-122"/>
              </a:rPr>
              <a:t>6</a:t>
            </a:r>
            <a:r>
              <a:rPr lang="zh-TW" altLang="en-US" sz="2000" dirty="0">
                <a:solidFill>
                  <a:srgbClr val="002664"/>
                </a:solidFill>
                <a:latin typeface="KaiTi" panose="02010609060101010101" pitchFamily="49" charset="-122"/>
                <a:ea typeface="KaiTi" panose="02010609060101010101" pitchFamily="49" charset="-122"/>
              </a:rPr>
              <a:t>個月內把病毒清除</a:t>
            </a:r>
            <a:endParaRPr lang="en-US" sz="2000" dirty="0">
              <a:solidFill>
                <a:srgbClr val="002664"/>
              </a:solidFill>
              <a:latin typeface="KaiTi" panose="02010609060101010101" pitchFamily="49" charset="-122"/>
              <a:ea typeface="KaiTi" panose="02010609060101010101" pitchFamily="49" charset="-122"/>
            </a:endParaRPr>
          </a:p>
        </p:txBody>
      </p:sp>
      <p:sp>
        <p:nvSpPr>
          <p:cNvPr id="12" name="TextBox 11">
            <a:extLst>
              <a:ext uri="{FF2B5EF4-FFF2-40B4-BE49-F238E27FC236}">
                <a16:creationId xmlns:a16="http://schemas.microsoft.com/office/drawing/2014/main" id="{4918725A-76BD-865F-04E7-5DBA625D20B7}"/>
              </a:ext>
            </a:extLst>
          </p:cNvPr>
          <p:cNvSpPr txBox="1">
            <a:spLocks noGrp="1" noRot="1" noMove="1" noResize="1" noEditPoints="1" noAdjustHandles="1" noChangeArrowheads="1" noChangeShapeType="1"/>
          </p:cNvSpPr>
          <p:nvPr/>
        </p:nvSpPr>
        <p:spPr>
          <a:xfrm>
            <a:off x="577850" y="2096779"/>
            <a:ext cx="11061749" cy="477998"/>
          </a:xfrm>
          <a:prstGeom prst="rect">
            <a:avLst/>
          </a:prstGeom>
          <a:noFill/>
        </p:spPr>
        <p:txBody>
          <a:bodyPr wrap="square" rtlCol="0">
            <a:noAutofit/>
          </a:bodyPr>
          <a:lstStyle/>
          <a:p>
            <a:pPr algn="ctr">
              <a:spcAft>
                <a:spcPts val="500"/>
              </a:spcAft>
              <a:buClr>
                <a:srgbClr val="00C296"/>
              </a:buClr>
              <a:buSzPct val="120000"/>
            </a:pPr>
            <a:r>
              <a:rPr lang="zh-TW" altLang="en-US" sz="2000" dirty="0">
                <a:solidFill>
                  <a:srgbClr val="002664"/>
                </a:solidFill>
                <a:latin typeface="KaiTi" panose="02010609060101010101" pitchFamily="49" charset="-122"/>
                <a:ea typeface="KaiTi" panose="02010609060101010101" pitchFamily="49" charset="-122"/>
              </a:rPr>
              <a:t>成年後可以發展為慢性乙型肝炎患者的大約人數</a:t>
            </a:r>
            <a:endParaRPr lang="en-US" sz="2000" dirty="0">
              <a:solidFill>
                <a:srgbClr val="002664"/>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476888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132B10-9AF6-88A3-53E1-90C42E448FD5}"/>
              </a:ext>
            </a:extLst>
          </p:cNvPr>
          <p:cNvPicPr>
            <a:picLocks noGrp="1" noRot="1" noChangeAspect="1" noMove="1" noResize="1" noEditPoints="1" noAdjustHandles="1" noChangeArrowheads="1" noChangeShapeType="1" noCrop="1"/>
          </p:cNvPicPr>
          <p:nvPr/>
        </p:nvPicPr>
        <p:blipFill>
          <a:blip r:embed="rId2"/>
          <a:stretch>
            <a:fillRect/>
          </a:stretch>
        </p:blipFill>
        <p:spPr>
          <a:xfrm>
            <a:off x="6550219" y="-1193010"/>
            <a:ext cx="6108700" cy="8051800"/>
          </a:xfrm>
          <a:prstGeom prst="rect">
            <a:avLst/>
          </a:prstGeom>
        </p:spPr>
      </p:pic>
      <p:pic>
        <p:nvPicPr>
          <p:cNvPr id="15" name="Picture 14">
            <a:extLst>
              <a:ext uri="{FF2B5EF4-FFF2-40B4-BE49-F238E27FC236}">
                <a16:creationId xmlns:a16="http://schemas.microsoft.com/office/drawing/2014/main" id="{388E340C-F6D1-58F2-41B6-AA0D470594D4}"/>
              </a:ext>
            </a:extLst>
          </p:cNvPr>
          <p:cNvPicPr>
            <a:picLocks noGrp="1" noRot="1" noChangeAspect="1" noMove="1" noResize="1" noEditPoints="1" noAdjustHandles="1" noChangeArrowheads="1" noChangeShapeType="1" noCrop="1"/>
          </p:cNvPicPr>
          <p:nvPr/>
        </p:nvPicPr>
        <p:blipFill>
          <a:blip r:embed="rId3"/>
          <a:stretch>
            <a:fillRect/>
          </a:stretch>
        </p:blipFill>
        <p:spPr>
          <a:xfrm>
            <a:off x="477171" y="1947187"/>
            <a:ext cx="11182350" cy="1905000"/>
          </a:xfrm>
          <a:prstGeom prst="rect">
            <a:avLst/>
          </a:prstGeom>
        </p:spPr>
      </p:pic>
      <p:sp>
        <p:nvSpPr>
          <p:cNvPr id="4" name="TextBox 3">
            <a:extLst>
              <a:ext uri="{FF2B5EF4-FFF2-40B4-BE49-F238E27FC236}">
                <a16:creationId xmlns:a16="http://schemas.microsoft.com/office/drawing/2014/main" id="{7294A5A1-4650-3D6F-1037-5C88A23B5A41}"/>
              </a:ext>
            </a:extLst>
          </p:cNvPr>
          <p:cNvSpPr txBox="1">
            <a:spLocks noGrp="1" noRot="1" noMove="1" noResize="1" noEditPoints="1" noAdjustHandles="1" noChangeArrowheads="1" noChangeShapeType="1"/>
          </p:cNvSpPr>
          <p:nvPr/>
        </p:nvSpPr>
        <p:spPr>
          <a:xfrm>
            <a:off x="692819" y="4017361"/>
            <a:ext cx="1649942" cy="770884"/>
          </a:xfrm>
          <a:prstGeom prst="rect">
            <a:avLst/>
          </a:prstGeom>
          <a:noFill/>
        </p:spPr>
        <p:txBody>
          <a:bodyPr wrap="square" rtlCol="0">
            <a:noAutofit/>
          </a:bodyPr>
          <a:lstStyle/>
          <a:p>
            <a:pPr algn="ctr">
              <a:spcAft>
                <a:spcPts val="500"/>
              </a:spcAft>
              <a:buSzPct val="80000"/>
            </a:pPr>
            <a:r>
              <a:rPr lang="ja-JP" altLang="en-US" dirty="0">
                <a:solidFill>
                  <a:srgbClr val="002664"/>
                </a:solidFill>
                <a:latin typeface="KaiTi" panose="02010609060101010101" pitchFamily="49" charset="-122"/>
                <a:ea typeface="KaiTi" panose="02010609060101010101" pitchFamily="49" charset="-122"/>
              </a:rPr>
              <a:t>健康的肝臟</a:t>
            </a:r>
            <a:endParaRPr lang="en-US" dirty="0">
              <a:solidFill>
                <a:srgbClr val="002664"/>
              </a:solidFill>
              <a:latin typeface="KaiTi" panose="02010609060101010101" pitchFamily="49" charset="-122"/>
              <a:ea typeface="KaiTi" panose="02010609060101010101" pitchFamily="49" charset="-122"/>
            </a:endParaRPr>
          </a:p>
        </p:txBody>
      </p:sp>
      <p:sp>
        <p:nvSpPr>
          <p:cNvPr id="5" name="TextBox 4">
            <a:extLst>
              <a:ext uri="{FF2B5EF4-FFF2-40B4-BE49-F238E27FC236}">
                <a16:creationId xmlns:a16="http://schemas.microsoft.com/office/drawing/2014/main" id="{1C7EC27E-8FFF-77DC-9DF8-36619B2C439A}"/>
              </a:ext>
            </a:extLst>
          </p:cNvPr>
          <p:cNvSpPr txBox="1">
            <a:spLocks noGrp="1" noRot="1" noMove="1" noResize="1" noEditPoints="1" noAdjustHandles="1" noChangeArrowheads="1" noChangeShapeType="1"/>
          </p:cNvSpPr>
          <p:nvPr/>
        </p:nvSpPr>
        <p:spPr>
          <a:xfrm>
            <a:off x="3022009" y="4017361"/>
            <a:ext cx="1649942" cy="770884"/>
          </a:xfrm>
          <a:prstGeom prst="rect">
            <a:avLst/>
          </a:prstGeom>
          <a:noFill/>
        </p:spPr>
        <p:txBody>
          <a:bodyPr wrap="square" rtlCol="0">
            <a:noAutofit/>
          </a:bodyPr>
          <a:lstStyle/>
          <a:p>
            <a:pPr algn="ctr">
              <a:spcAft>
                <a:spcPts val="500"/>
              </a:spcAft>
              <a:buSzPct val="80000"/>
            </a:pPr>
            <a:r>
              <a:rPr lang="ja-JP" altLang="en-US" dirty="0">
                <a:solidFill>
                  <a:srgbClr val="002664"/>
                </a:solidFill>
                <a:latin typeface="KaiTi" panose="02010609060101010101" pitchFamily="49" charset="-122"/>
                <a:ea typeface="KaiTi" panose="02010609060101010101" pitchFamily="49" charset="-122"/>
              </a:rPr>
              <a:t>急性乙型肝炎</a:t>
            </a:r>
            <a:endParaRPr lang="en-US" dirty="0">
              <a:solidFill>
                <a:srgbClr val="002664"/>
              </a:solidFill>
              <a:latin typeface="KaiTi" panose="02010609060101010101" pitchFamily="49" charset="-122"/>
              <a:ea typeface="KaiTi" panose="02010609060101010101" pitchFamily="49" charset="-122"/>
            </a:endParaRPr>
          </a:p>
        </p:txBody>
      </p:sp>
      <p:sp>
        <p:nvSpPr>
          <p:cNvPr id="6" name="TextBox 5">
            <a:extLst>
              <a:ext uri="{FF2B5EF4-FFF2-40B4-BE49-F238E27FC236}">
                <a16:creationId xmlns:a16="http://schemas.microsoft.com/office/drawing/2014/main" id="{37B26E61-A387-CD54-DB90-D02608A2AACC}"/>
              </a:ext>
            </a:extLst>
          </p:cNvPr>
          <p:cNvSpPr txBox="1">
            <a:spLocks noGrp="1" noRot="1" noMove="1" noResize="1" noEditPoints="1" noAdjustHandles="1" noChangeArrowheads="1" noChangeShapeType="1"/>
          </p:cNvSpPr>
          <p:nvPr/>
        </p:nvSpPr>
        <p:spPr>
          <a:xfrm>
            <a:off x="5351199" y="4017361"/>
            <a:ext cx="1649942" cy="770884"/>
          </a:xfrm>
          <a:prstGeom prst="rect">
            <a:avLst/>
          </a:prstGeom>
          <a:noFill/>
        </p:spPr>
        <p:txBody>
          <a:bodyPr wrap="square" rtlCol="0">
            <a:noAutofit/>
          </a:bodyPr>
          <a:lstStyle/>
          <a:p>
            <a:pPr algn="ctr">
              <a:spcAft>
                <a:spcPts val="500"/>
              </a:spcAft>
              <a:buSzPct val="80000"/>
            </a:pPr>
            <a:r>
              <a:rPr lang="ja-JP" altLang="en-US" dirty="0">
                <a:solidFill>
                  <a:srgbClr val="002664"/>
                </a:solidFill>
                <a:latin typeface="KaiTi" panose="02010609060101010101" pitchFamily="49" charset="-122"/>
                <a:ea typeface="KaiTi" panose="02010609060101010101" pitchFamily="49" charset="-122"/>
              </a:rPr>
              <a:t>慢性乙型肝炎</a:t>
            </a:r>
            <a:endParaRPr lang="en-US" dirty="0">
              <a:solidFill>
                <a:srgbClr val="002664"/>
              </a:solidFill>
              <a:latin typeface="KaiTi" panose="02010609060101010101" pitchFamily="49" charset="-122"/>
              <a:ea typeface="KaiTi" panose="02010609060101010101" pitchFamily="49" charset="-122"/>
            </a:endParaRPr>
          </a:p>
        </p:txBody>
      </p:sp>
      <p:sp>
        <p:nvSpPr>
          <p:cNvPr id="7" name="TextBox 6">
            <a:extLst>
              <a:ext uri="{FF2B5EF4-FFF2-40B4-BE49-F238E27FC236}">
                <a16:creationId xmlns:a16="http://schemas.microsoft.com/office/drawing/2014/main" id="{3A8E6E55-AA08-9EBB-14E5-A4BCED351C46}"/>
              </a:ext>
            </a:extLst>
          </p:cNvPr>
          <p:cNvSpPr txBox="1">
            <a:spLocks noGrp="1" noRot="1" noMove="1" noResize="1" noEditPoints="1" noAdjustHandles="1" noChangeArrowheads="1" noChangeShapeType="1"/>
          </p:cNvSpPr>
          <p:nvPr/>
        </p:nvSpPr>
        <p:spPr>
          <a:xfrm>
            <a:off x="7628871" y="4017361"/>
            <a:ext cx="1752978" cy="770884"/>
          </a:xfrm>
          <a:prstGeom prst="rect">
            <a:avLst/>
          </a:prstGeom>
          <a:noFill/>
        </p:spPr>
        <p:txBody>
          <a:bodyPr wrap="square" rtlCol="0">
            <a:noAutofit/>
          </a:bodyPr>
          <a:lstStyle/>
          <a:p>
            <a:pPr algn="ctr">
              <a:spcAft>
                <a:spcPts val="500"/>
              </a:spcAft>
              <a:buSzPct val="80000"/>
            </a:pPr>
            <a:r>
              <a:rPr lang="zh-TW" altLang="en-US" dirty="0">
                <a:solidFill>
                  <a:srgbClr val="002664"/>
                </a:solidFill>
                <a:latin typeface="KaiTi" panose="02010609060101010101" pitchFamily="49" charset="-122"/>
                <a:ea typeface="KaiTi" panose="02010609060101010101" pitchFamily="49" charset="-122"/>
              </a:rPr>
              <a:t>肝臟損害</a:t>
            </a:r>
            <a:endParaRPr lang="en-PH" altLang="zh-TW" dirty="0">
              <a:solidFill>
                <a:srgbClr val="002664"/>
              </a:solidFill>
              <a:latin typeface="KaiTi" panose="02010609060101010101" pitchFamily="49" charset="-122"/>
              <a:ea typeface="KaiTi" panose="02010609060101010101" pitchFamily="49" charset="-122"/>
            </a:endParaRPr>
          </a:p>
          <a:p>
            <a:pPr algn="ctr">
              <a:spcAft>
                <a:spcPts val="500"/>
              </a:spcAft>
              <a:buSzPct val="80000"/>
            </a:pPr>
            <a:r>
              <a:rPr lang="zh-TW" altLang="en-US" dirty="0">
                <a:solidFill>
                  <a:srgbClr val="002664"/>
                </a:solidFill>
                <a:latin typeface="KaiTi" panose="02010609060101010101" pitchFamily="49" charset="-122"/>
                <a:ea typeface="KaiTi" panose="02010609060101010101" pitchFamily="49" charset="-122"/>
              </a:rPr>
              <a:t>（肝硬化）</a:t>
            </a:r>
            <a:endParaRPr lang="en-US" dirty="0">
              <a:solidFill>
                <a:srgbClr val="002664"/>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2E65151C-3755-AACA-EDFF-ED443E929A00}"/>
              </a:ext>
            </a:extLst>
          </p:cNvPr>
          <p:cNvSpPr txBox="1">
            <a:spLocks noGrp="1" noRot="1" noMove="1" noResize="1" noEditPoints="1" noAdjustHandles="1" noChangeArrowheads="1" noChangeShapeType="1"/>
          </p:cNvSpPr>
          <p:nvPr/>
        </p:nvSpPr>
        <p:spPr>
          <a:xfrm>
            <a:off x="10009579" y="4017361"/>
            <a:ext cx="1649942" cy="770884"/>
          </a:xfrm>
          <a:prstGeom prst="rect">
            <a:avLst/>
          </a:prstGeom>
          <a:noFill/>
        </p:spPr>
        <p:txBody>
          <a:bodyPr wrap="square" rtlCol="0">
            <a:noAutofit/>
          </a:bodyPr>
          <a:lstStyle/>
          <a:p>
            <a:pPr algn="ctr">
              <a:spcAft>
                <a:spcPts val="500"/>
              </a:spcAft>
              <a:buSzPct val="80000"/>
            </a:pPr>
            <a:r>
              <a:rPr lang="ja-JP" altLang="en-US" dirty="0">
                <a:solidFill>
                  <a:srgbClr val="002664"/>
                </a:solidFill>
                <a:latin typeface="KaiTi" panose="02010609060101010101" pitchFamily="49" charset="-122"/>
                <a:ea typeface="KaiTi" panose="02010609060101010101" pitchFamily="49" charset="-122"/>
              </a:rPr>
              <a:t>肝癌</a:t>
            </a:r>
            <a:endParaRPr lang="en-US" dirty="0">
              <a:solidFill>
                <a:srgbClr val="002664"/>
              </a:solidFill>
              <a:latin typeface="KaiTi" panose="02010609060101010101" pitchFamily="49" charset="-122"/>
              <a:ea typeface="KaiTi" panose="02010609060101010101" pitchFamily="49" charset="-122"/>
            </a:endParaRPr>
          </a:p>
        </p:txBody>
      </p:sp>
      <p:sp>
        <p:nvSpPr>
          <p:cNvPr id="10" name="Title 5">
            <a:extLst>
              <a:ext uri="{FF2B5EF4-FFF2-40B4-BE49-F238E27FC236}">
                <a16:creationId xmlns:a16="http://schemas.microsoft.com/office/drawing/2014/main" id="{BF5CD9E5-C47B-AB05-3105-D9E00E1032AD}"/>
              </a:ext>
            </a:extLst>
          </p:cNvPr>
          <p:cNvSpPr txBox="1">
            <a:spLocks noGrp="1" noRot="1" noMove="1" noResize="1" noEditPoints="1" noAdjustHandles="1" noChangeArrowheads="1" noChangeShapeType="1"/>
          </p:cNvSpPr>
          <p:nvPr/>
        </p:nvSpPr>
        <p:spPr>
          <a:xfrm>
            <a:off x="358815" y="438493"/>
            <a:ext cx="6088284" cy="1300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3600" b="1" dirty="0">
                <a:solidFill>
                  <a:srgbClr val="002664"/>
                </a:solidFill>
                <a:latin typeface="KaiTi"/>
                <a:ea typeface="KaiTi"/>
              </a:rPr>
              <a:t>乙型肝炎如何影響</a:t>
            </a:r>
            <a:r>
              <a:rPr lang="zh-TW" sz="3600" b="1" dirty="0">
                <a:solidFill>
                  <a:srgbClr val="002664"/>
                </a:solidFill>
                <a:latin typeface="KaiTi"/>
                <a:ea typeface="KaiTi"/>
                <a:cs typeface="+mj-lt"/>
              </a:rPr>
              <a:t>您</a:t>
            </a:r>
            <a:r>
              <a:rPr lang="zh-TW" altLang="en-US" sz="3600" b="1" dirty="0">
                <a:solidFill>
                  <a:srgbClr val="002664"/>
                </a:solidFill>
                <a:latin typeface="KaiTi"/>
                <a:ea typeface="KaiTi"/>
              </a:rPr>
              <a:t>的肝臟？ </a:t>
            </a:r>
            <a:endParaRPr lang="en-US" sz="3600" b="1" dirty="0">
              <a:solidFill>
                <a:srgbClr val="002664"/>
              </a:solidFill>
              <a:latin typeface="KaiTi"/>
              <a:ea typeface="KaiTi"/>
              <a:cs typeface="Poppins" pitchFamily="2" charset="77"/>
            </a:endParaRPr>
          </a:p>
        </p:txBody>
      </p:sp>
      <p:sp>
        <p:nvSpPr>
          <p:cNvPr id="11" name="Footer Placeholder 2">
            <a:extLst>
              <a:ext uri="{FF2B5EF4-FFF2-40B4-BE49-F238E27FC236}">
                <a16:creationId xmlns:a16="http://schemas.microsoft.com/office/drawing/2014/main" id="{68D87AA9-50E7-3AC7-5662-A70D44FCA078}"/>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12" name="Slide Number Placeholder 3">
            <a:extLst>
              <a:ext uri="{FF2B5EF4-FFF2-40B4-BE49-F238E27FC236}">
                <a16:creationId xmlns:a16="http://schemas.microsoft.com/office/drawing/2014/main" id="{19C1555A-2DD5-6E11-FC4D-319209A0A422}"/>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7</a:t>
            </a:fld>
            <a:endParaRPr lang="en-US" dirty="0">
              <a:solidFill>
                <a:srgbClr val="002664"/>
              </a:solidFill>
            </a:endParaRPr>
          </a:p>
        </p:txBody>
      </p:sp>
      <p:grpSp>
        <p:nvGrpSpPr>
          <p:cNvPr id="18" name="Group 17">
            <a:extLst>
              <a:ext uri="{FF2B5EF4-FFF2-40B4-BE49-F238E27FC236}">
                <a16:creationId xmlns:a16="http://schemas.microsoft.com/office/drawing/2014/main" id="{DE935391-FB66-3F4C-CA1A-B1AC6BBE87EF}"/>
              </a:ext>
            </a:extLst>
          </p:cNvPr>
          <p:cNvGrpSpPr>
            <a:grpSpLocks noGrp="1" noUngrp="1" noRot="1" noMove="1" noResize="1"/>
          </p:cNvGrpSpPr>
          <p:nvPr/>
        </p:nvGrpSpPr>
        <p:grpSpPr>
          <a:xfrm>
            <a:off x="692819" y="5230731"/>
            <a:ext cx="10812416" cy="815580"/>
            <a:chOff x="692819" y="5230731"/>
            <a:chExt cx="10812416" cy="815580"/>
          </a:xfrm>
        </p:grpSpPr>
        <p:sp>
          <p:nvSpPr>
            <p:cNvPr id="17" name="Rounded Rectangle 16">
              <a:extLst>
                <a:ext uri="{FF2B5EF4-FFF2-40B4-BE49-F238E27FC236}">
                  <a16:creationId xmlns:a16="http://schemas.microsoft.com/office/drawing/2014/main" id="{E693F33E-8350-6470-6286-3EDE10B0B7AD}"/>
                </a:ext>
              </a:extLst>
            </p:cNvPr>
            <p:cNvSpPr>
              <a:spLocks noGrp="1" noRot="1" noMove="1" noResize="1" noEditPoints="1" noAdjustHandles="1" noChangeArrowheads="1" noChangeShapeType="1"/>
            </p:cNvSpPr>
            <p:nvPr/>
          </p:nvSpPr>
          <p:spPr>
            <a:xfrm>
              <a:off x="692819" y="5230731"/>
              <a:ext cx="10812416" cy="815580"/>
            </a:xfrm>
            <a:prstGeom prst="roundRect">
              <a:avLst>
                <a:gd name="adj" fmla="val 8275"/>
              </a:avLst>
            </a:prstGeom>
            <a:solidFill>
              <a:srgbClr val="0026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04213B1-7074-D239-8B81-31590C920978}"/>
                </a:ext>
              </a:extLst>
            </p:cNvPr>
            <p:cNvSpPr txBox="1">
              <a:spLocks noGrp="1" noRot="1" noMove="1" noResize="1" noEditPoints="1" noAdjustHandles="1" noChangeArrowheads="1" noChangeShapeType="1"/>
            </p:cNvSpPr>
            <p:nvPr/>
          </p:nvSpPr>
          <p:spPr>
            <a:xfrm>
              <a:off x="845236" y="5424891"/>
              <a:ext cx="10463230" cy="496711"/>
            </a:xfrm>
            <a:prstGeom prst="rect">
              <a:avLst/>
            </a:prstGeom>
            <a:noFill/>
          </p:spPr>
          <p:txBody>
            <a:bodyPr wrap="square" rtlCol="0">
              <a:noAutofit/>
            </a:bodyPr>
            <a:lstStyle/>
            <a:p>
              <a:pPr algn="ctr">
                <a:defRPr>
                  <a:latin typeface="Calibri" panose="020F0502020204030204" pitchFamily="34" charset="0"/>
                  <a:cs typeface="Calibri" panose="020F0502020204030204" pitchFamily="34" charset="0"/>
                </a:defRPr>
              </a:pPr>
              <a:r>
                <a:rPr lang="zh-TW" altLang="en-US" sz="2000" b="1" dirty="0">
                  <a:solidFill>
                    <a:schemeClr val="bg1"/>
                  </a:solidFill>
                  <a:latin typeface="KaiTi" panose="02010609060101010101" pitchFamily="49" charset="-122"/>
                  <a:ea typeface="KaiTi" panose="02010609060101010101" pitchFamily="49" charset="-122"/>
                </a:rPr>
                <a:t>現在接受檢測可能幫助預防將來的肝臟併發症！</a:t>
              </a:r>
            </a:p>
          </p:txBody>
        </p:sp>
      </p:grpSp>
    </p:spTree>
    <p:extLst>
      <p:ext uri="{BB962C8B-B14F-4D97-AF65-F5344CB8AC3E}">
        <p14:creationId xmlns:p14="http://schemas.microsoft.com/office/powerpoint/2010/main" val="3423408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669B3D2-C283-D1F7-2726-2E7B21947B6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9C873ED-B243-8860-C201-7470104BC42F}"/>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6156F9BF-BA41-210A-BA6B-40B0D447EEAE}"/>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8</a:t>
            </a:fld>
            <a:endParaRPr lang="en-US" dirty="0">
              <a:solidFill>
                <a:srgbClr val="002664"/>
              </a:solidFill>
            </a:endParaRPr>
          </a:p>
        </p:txBody>
      </p:sp>
      <p:sp>
        <p:nvSpPr>
          <p:cNvPr id="9" name="Title 5">
            <a:extLst>
              <a:ext uri="{FF2B5EF4-FFF2-40B4-BE49-F238E27FC236}">
                <a16:creationId xmlns:a16="http://schemas.microsoft.com/office/drawing/2014/main" id="{87544140-0AC2-871A-248A-0E72910307B3}"/>
              </a:ext>
            </a:extLst>
          </p:cNvPr>
          <p:cNvSpPr txBox="1">
            <a:spLocks noGrp="1" noRot="1" noMove="1" noResize="1" noEditPoints="1" noAdjustHandles="1" noChangeArrowheads="1" noChangeShapeType="1"/>
          </p:cNvSpPr>
          <p:nvPr/>
        </p:nvSpPr>
        <p:spPr>
          <a:xfrm>
            <a:off x="228883" y="727189"/>
            <a:ext cx="4214827" cy="12289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您如何會感染</a:t>
            </a:r>
            <a:endParaRPr lang="en-PH" altLang="zh-TW" sz="4000" b="1" dirty="0">
              <a:solidFill>
                <a:srgbClr val="002664"/>
              </a:solidFill>
              <a:latin typeface="KaiTi" panose="02010609060101010101" pitchFamily="49" charset="-122"/>
              <a:ea typeface="KaiTi" panose="02010609060101010101" pitchFamily="49" charset="-122"/>
            </a:endParaRPr>
          </a:p>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乙型肝炎？</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10" name="TextBox 9">
            <a:extLst>
              <a:ext uri="{FF2B5EF4-FFF2-40B4-BE49-F238E27FC236}">
                <a16:creationId xmlns:a16="http://schemas.microsoft.com/office/drawing/2014/main" id="{096930A6-5464-24A8-CEB4-C261080AC69E}"/>
              </a:ext>
            </a:extLst>
          </p:cNvPr>
          <p:cNvSpPr txBox="1">
            <a:spLocks noGrp="1" noRot="1" noMove="1" noResize="1" noEditPoints="1" noAdjustHandles="1" noChangeArrowheads="1" noChangeShapeType="1"/>
          </p:cNvSpPr>
          <p:nvPr/>
        </p:nvSpPr>
        <p:spPr>
          <a:xfrm>
            <a:off x="5081039" y="1172193"/>
            <a:ext cx="6794587" cy="4513614"/>
          </a:xfrm>
          <a:prstGeom prst="rect">
            <a:avLst/>
          </a:prstGeom>
          <a:noFill/>
        </p:spPr>
        <p:txBody>
          <a:bodyPr wrap="square" lIns="91440" tIns="45720" rIns="91440" bIns="45720" rtlCol="0" anchor="t">
            <a:noAutofit/>
          </a:bodyPr>
          <a:lstStyle/>
          <a:p>
            <a:pPr>
              <a:spcAft>
                <a:spcPts val="1500"/>
              </a:spcAft>
              <a:buClr>
                <a:srgbClr val="00C296"/>
              </a:buClr>
              <a:buSzPct val="120000"/>
            </a:pPr>
            <a:r>
              <a:rPr lang="zh-TW" altLang="en-US" sz="2000" b="1" dirty="0">
                <a:solidFill>
                  <a:srgbClr val="002664"/>
                </a:solidFill>
                <a:latin typeface="KaiTi" panose="02010609060101010101" pitchFamily="49" charset="-122"/>
                <a:ea typeface="KaiTi" panose="02010609060101010101" pitchFamily="49" charset="-122"/>
              </a:rPr>
              <a:t>當乙型肝炎患者的體液（血液、精液、唾液或陰道分泌物）進入另一個人體內。</a:t>
            </a:r>
            <a:endParaRPr lang="en-US" sz="2000" b="1" dirty="0">
              <a:solidFill>
                <a:srgbClr val="002664"/>
              </a:solidFill>
              <a:latin typeface="KaiTi" panose="02010609060101010101" pitchFamily="49" charset="-122"/>
              <a:ea typeface="KaiTi" panose="02010609060101010101" pitchFamily="49" charset="-122"/>
            </a:endParaRPr>
          </a:p>
          <a:p>
            <a:pPr marL="342900" indent="-342900">
              <a:lnSpc>
                <a:spcPct val="125000"/>
              </a:lnSpc>
              <a:spcAft>
                <a:spcPts val="500"/>
              </a:spcAft>
              <a:buClr>
                <a:srgbClr val="00C296"/>
              </a:buClr>
              <a:buSzPct val="120000"/>
              <a:buFont typeface="Wingdings" pitchFamily="2" charset="2"/>
              <a:buChar char="ü"/>
            </a:pPr>
            <a:r>
              <a:rPr lang="zh-TW" altLang="en-US" sz="2000">
                <a:solidFill>
                  <a:srgbClr val="002664"/>
                </a:solidFill>
                <a:latin typeface="KaiTi"/>
                <a:ea typeface="KaiTi"/>
              </a:rPr>
              <a:t>與乙型肝炎（無論是急性或慢性）患者</a:t>
            </a:r>
            <a:r>
              <a:rPr lang="zh-TW" sz="2000">
                <a:solidFill>
                  <a:srgbClr val="002664"/>
                </a:solidFill>
                <a:latin typeface="KaiTi"/>
                <a:ea typeface="KaiTi"/>
                <a:cs typeface="+mn-lt"/>
              </a:rPr>
              <a:t>進行</a:t>
            </a:r>
            <a:r>
              <a:rPr lang="zh-TW" altLang="en-US" sz="2000">
                <a:solidFill>
                  <a:srgbClr val="002664"/>
                </a:solidFill>
                <a:latin typeface="KaiTi"/>
                <a:ea typeface="KaiTi"/>
              </a:rPr>
              <a:t>無保護</a:t>
            </a:r>
            <a:r>
              <a:rPr lang="zh-TW" sz="2000">
                <a:solidFill>
                  <a:srgbClr val="002664"/>
                </a:solidFill>
                <a:latin typeface="KaiTi"/>
                <a:ea typeface="KaiTi"/>
                <a:cs typeface="+mn-lt"/>
              </a:rPr>
              <a:t>的</a:t>
            </a:r>
            <a:r>
              <a:rPr lang="zh-TW" altLang="en-US" sz="2000">
                <a:solidFill>
                  <a:srgbClr val="002664"/>
                </a:solidFill>
                <a:latin typeface="KaiTi"/>
                <a:ea typeface="KaiTi"/>
              </a:rPr>
              <a:t>性行為</a:t>
            </a:r>
            <a:endParaRPr lang="en-US" altLang="zh-TW" sz="2000">
              <a:solidFill>
                <a:srgbClr val="002664"/>
              </a:solidFill>
              <a:latin typeface="KaiTi"/>
              <a:ea typeface="KaiTi"/>
            </a:endParaRPr>
          </a:p>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共用器具注射毒品 </a:t>
            </a:r>
            <a:endParaRPr lang="en-PH" altLang="zh-TW" sz="2000" dirty="0">
              <a:solidFill>
                <a:srgbClr val="002664"/>
              </a:solidFill>
              <a:latin typeface="KaiTi" panose="02010609060101010101" pitchFamily="49" charset="-122"/>
              <a:ea typeface="KaiTi" panose="02010609060101010101" pitchFamily="49" charset="-122"/>
            </a:endParaRPr>
          </a:p>
          <a:p>
            <a:pPr marL="342900" indent="-342900">
              <a:lnSpc>
                <a:spcPct val="125000"/>
              </a:lnSpc>
              <a:spcAft>
                <a:spcPts val="500"/>
              </a:spcAft>
              <a:buClr>
                <a:srgbClr val="00C296"/>
              </a:buClr>
              <a:buSzPct val="120000"/>
              <a:buFont typeface="Wingdings" pitchFamily="2" charset="2"/>
              <a:buChar char="ü"/>
            </a:pPr>
            <a:r>
              <a:rPr lang="zh-TW" altLang="en-US" sz="2000" dirty="0">
                <a:solidFill>
                  <a:srgbClr val="002664"/>
                </a:solidFill>
                <a:latin typeface="KaiTi" panose="02010609060101010101" pitchFamily="49" charset="-122"/>
                <a:ea typeface="KaiTi" panose="02010609060101010101" pitchFamily="49" charset="-122"/>
              </a:rPr>
              <a:t>共用鬚刨或其他可能含有</a:t>
            </a:r>
            <a:br>
              <a:rPr lang="zh-TW" altLang="en-US" sz="2000" dirty="0">
                <a:solidFill>
                  <a:srgbClr val="002664"/>
                </a:solidFill>
                <a:latin typeface="KaiTi" panose="02010609060101010101" pitchFamily="49" charset="-122"/>
                <a:ea typeface="KaiTi" panose="02010609060101010101" pitchFamily="49" charset="-122"/>
                <a:cs typeface="Calibri" panose="020F0502020204030204" pitchFamily="34" charset="0"/>
              </a:rPr>
            </a:br>
            <a:r>
              <a:rPr lang="zh-TW" altLang="en-US" sz="2000" dirty="0">
                <a:solidFill>
                  <a:srgbClr val="002664"/>
                </a:solidFill>
                <a:latin typeface="KaiTi" panose="02010609060101010101" pitchFamily="49" charset="-122"/>
                <a:ea typeface="KaiTi" panose="02010609060101010101" pitchFamily="49" charset="-122"/>
              </a:rPr>
              <a:t>血液的個人物品，包括用於文化儀式的物品</a:t>
            </a:r>
            <a:endParaRPr lang="en-US" sz="2000" dirty="0">
              <a:solidFill>
                <a:srgbClr val="002664"/>
              </a:solidFill>
              <a:latin typeface="KaiTi" panose="02010609060101010101" pitchFamily="49" charset="-122"/>
              <a:ea typeface="KaiTi" panose="02010609060101010101" pitchFamily="49" charset="-122"/>
            </a:endParaRPr>
          </a:p>
        </p:txBody>
      </p:sp>
      <p:pic>
        <p:nvPicPr>
          <p:cNvPr id="7" name="Picture 6">
            <a:extLst>
              <a:ext uri="{FF2B5EF4-FFF2-40B4-BE49-F238E27FC236}">
                <a16:creationId xmlns:a16="http://schemas.microsoft.com/office/drawing/2014/main" id="{F9034313-A4BF-E08B-7D4B-EA8AC085C849}"/>
              </a:ext>
            </a:extLst>
          </p:cNvPr>
          <p:cNvPicPr>
            <a:picLocks noGrp="1" noRot="1" noChangeAspect="1" noMove="1" noResize="1" noEditPoints="1" noAdjustHandles="1" noChangeArrowheads="1" noChangeShapeType="1" noCrop="1"/>
          </p:cNvPicPr>
          <p:nvPr/>
        </p:nvPicPr>
        <p:blipFill>
          <a:blip r:embed="rId3"/>
          <a:stretch>
            <a:fillRect/>
          </a:stretch>
        </p:blipFill>
        <p:spPr>
          <a:xfrm>
            <a:off x="3862477" y="4493342"/>
            <a:ext cx="2178050" cy="2108200"/>
          </a:xfrm>
          <a:prstGeom prst="rect">
            <a:avLst/>
          </a:prstGeom>
        </p:spPr>
      </p:pic>
      <p:pic>
        <p:nvPicPr>
          <p:cNvPr id="8" name="Picture 7">
            <a:extLst>
              <a:ext uri="{FF2B5EF4-FFF2-40B4-BE49-F238E27FC236}">
                <a16:creationId xmlns:a16="http://schemas.microsoft.com/office/drawing/2014/main" id="{8BEE9B53-EE66-D904-21D0-5BE063BB6070}"/>
              </a:ext>
            </a:extLst>
          </p:cNvPr>
          <p:cNvPicPr>
            <a:picLocks noGrp="1" noRot="1" noChangeAspect="1" noMove="1" noResize="1" noEditPoints="1" noAdjustHandles="1" noChangeArrowheads="1" noChangeShapeType="1" noCrop="1"/>
          </p:cNvPicPr>
          <p:nvPr/>
        </p:nvPicPr>
        <p:blipFill>
          <a:blip r:embed="rId4"/>
          <a:stretch>
            <a:fillRect/>
          </a:stretch>
        </p:blipFill>
        <p:spPr>
          <a:xfrm>
            <a:off x="9130898" y="4531442"/>
            <a:ext cx="2520950" cy="2032000"/>
          </a:xfrm>
          <a:prstGeom prst="rect">
            <a:avLst/>
          </a:prstGeom>
        </p:spPr>
      </p:pic>
      <p:sp>
        <p:nvSpPr>
          <p:cNvPr id="11" name="TextBox 10">
            <a:extLst>
              <a:ext uri="{FF2B5EF4-FFF2-40B4-BE49-F238E27FC236}">
                <a16:creationId xmlns:a16="http://schemas.microsoft.com/office/drawing/2014/main" id="{A7B52F4E-33DC-DBE1-BB1A-06CC5F238598}"/>
              </a:ext>
            </a:extLst>
          </p:cNvPr>
          <p:cNvSpPr txBox="1">
            <a:spLocks noGrp="1" noRot="1" noMove="1" noResize="1" noEditPoints="1" noAdjustHandles="1" noChangeArrowheads="1" noChangeShapeType="1"/>
          </p:cNvSpPr>
          <p:nvPr/>
        </p:nvSpPr>
        <p:spPr>
          <a:xfrm>
            <a:off x="9130898" y="4780345"/>
            <a:ext cx="2520950" cy="618174"/>
          </a:xfrm>
          <a:prstGeom prst="rect">
            <a:avLst/>
          </a:prstGeom>
          <a:noFill/>
        </p:spPr>
        <p:txBody>
          <a:bodyPr wrap="square" lIns="91440" tIns="45720" rIns="91440" bIns="45720" rtlCol="0" anchor="t">
            <a:noAutofit/>
          </a:bodyPr>
          <a:lstStyle/>
          <a:p>
            <a:pPr algn="ctr">
              <a:spcAft>
                <a:spcPts val="500"/>
              </a:spcAft>
              <a:buClr>
                <a:srgbClr val="00C296"/>
              </a:buClr>
              <a:buSzPct val="120000"/>
            </a:pPr>
            <a:endParaRPr lang="en-PH" altLang="zh-TW" sz="2000" b="1" dirty="0">
              <a:solidFill>
                <a:schemeClr val="bg1"/>
              </a:solidFill>
              <a:latin typeface="KaiTi" panose="02010609060101010101" pitchFamily="49" charset="-122"/>
              <a:ea typeface="KaiTi" panose="02010609060101010101" pitchFamily="49" charset="-122"/>
            </a:endParaRPr>
          </a:p>
          <a:p>
            <a:pPr algn="ctr">
              <a:spcAft>
                <a:spcPts val="500"/>
              </a:spcAft>
              <a:buClr>
                <a:srgbClr val="00C296"/>
              </a:buClr>
              <a:buSzPct val="120000"/>
            </a:pPr>
            <a:r>
              <a:rPr lang="zh-TW" altLang="en-US" sz="2000" b="1" dirty="0">
                <a:solidFill>
                  <a:schemeClr val="bg1"/>
                </a:solidFill>
                <a:latin typeface="KaiTi" panose="02010609060101010101" pitchFamily="49" charset="-122"/>
                <a:ea typeface="KaiTi" panose="02010609060101010101" pitchFamily="49" charset="-122"/>
              </a:rPr>
              <a:t>這包括肉眼看不見的微量血液</a:t>
            </a:r>
            <a:endParaRPr lang="en-US" sz="2000" b="1" dirty="0">
              <a:solidFill>
                <a:schemeClr val="bg1"/>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2498837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98F8BD7-6F20-C786-3BAE-3A752EC0B5D9}"/>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F9B5E76A-B547-4335-6A74-7519BC73DDD6}"/>
              </a:ext>
            </a:extLst>
          </p:cNvPr>
          <p:cNvPicPr>
            <a:picLocks noGrp="1" noRot="1" noMove="1" noResize="1" noEditPoints="1" noAdjustHandles="1" noChangeArrowheads="1" noChangeShapeType="1" noCrop="1"/>
          </p:cNvPicPr>
          <p:nvPr/>
        </p:nvPicPr>
        <p:blipFill>
          <a:blip r:embed="rId3"/>
          <a:stretch>
            <a:fillRect/>
          </a:stretch>
        </p:blipFill>
        <p:spPr>
          <a:xfrm>
            <a:off x="6550219" y="-1193010"/>
            <a:ext cx="6108700" cy="8051800"/>
          </a:xfrm>
          <a:prstGeom prst="rect">
            <a:avLst/>
          </a:prstGeom>
        </p:spPr>
      </p:pic>
      <p:pic>
        <p:nvPicPr>
          <p:cNvPr id="2" name="Picture 1">
            <a:extLst>
              <a:ext uri="{FF2B5EF4-FFF2-40B4-BE49-F238E27FC236}">
                <a16:creationId xmlns:a16="http://schemas.microsoft.com/office/drawing/2014/main" id="{D643A6C1-9756-77D7-7012-996063835D32}"/>
              </a:ext>
            </a:extLst>
          </p:cNvPr>
          <p:cNvPicPr>
            <a:picLocks noGrp="1" noRot="1" noMove="1" noResize="1" noEditPoints="1" noAdjustHandles="1" noChangeArrowheads="1" noChangeShapeType="1" noCrop="1"/>
          </p:cNvPicPr>
          <p:nvPr/>
        </p:nvPicPr>
        <p:blipFill>
          <a:blip r:embed="rId4"/>
          <a:stretch>
            <a:fillRect/>
          </a:stretch>
        </p:blipFill>
        <p:spPr>
          <a:xfrm>
            <a:off x="309333" y="4475263"/>
            <a:ext cx="7772400" cy="5500467"/>
          </a:xfrm>
          <a:prstGeom prst="rect">
            <a:avLst/>
          </a:prstGeom>
        </p:spPr>
      </p:pic>
      <p:sp>
        <p:nvSpPr>
          <p:cNvPr id="3" name="Footer Placeholder 2">
            <a:extLst>
              <a:ext uri="{FF2B5EF4-FFF2-40B4-BE49-F238E27FC236}">
                <a16:creationId xmlns:a16="http://schemas.microsoft.com/office/drawing/2014/main" id="{6A47387C-E4AC-69E8-9BA2-D251622B7C59}"/>
              </a:ext>
            </a:extLst>
          </p:cNvPr>
          <p:cNvSpPr>
            <a:spLocks noGrp="1" noRot="1" noMove="1" noResize="1" noEditPoints="1" noAdjustHandles="1" noChangeArrowheads="1" noChangeShapeType="1"/>
          </p:cNvSpPr>
          <p:nvPr>
            <p:ph type="ftr" sz="quarter" idx="11"/>
          </p:nvPr>
        </p:nvSpPr>
        <p:spPr>
          <a:xfrm>
            <a:off x="199373" y="6418980"/>
            <a:ext cx="4114800" cy="365125"/>
          </a:xfrm>
        </p:spPr>
        <p:txBody>
          <a:bodyPr/>
          <a:lstStyle/>
          <a:p>
            <a:pPr algn="l"/>
            <a:r>
              <a:rPr lang="en-US" sz="1100" dirty="0" err="1">
                <a:solidFill>
                  <a:srgbClr val="002664"/>
                </a:solidFill>
                <a:latin typeface="Public Sans Medium" pitchFamily="2" charset="77"/>
              </a:rPr>
              <a:t>mhahs.org.au</a:t>
            </a:r>
            <a:endParaRPr lang="en-US" sz="1100" dirty="0">
              <a:latin typeface="Public Sans Medium" pitchFamily="2" charset="77"/>
            </a:endParaRPr>
          </a:p>
        </p:txBody>
      </p:sp>
      <p:sp>
        <p:nvSpPr>
          <p:cNvPr id="4" name="Slide Number Placeholder 3">
            <a:extLst>
              <a:ext uri="{FF2B5EF4-FFF2-40B4-BE49-F238E27FC236}">
                <a16:creationId xmlns:a16="http://schemas.microsoft.com/office/drawing/2014/main" id="{82284ECE-61FF-9165-8AAB-E87A916F20AA}"/>
              </a:ext>
            </a:extLst>
          </p:cNvPr>
          <p:cNvSpPr>
            <a:spLocks noGrp="1" noRot="1" noMove="1" noResize="1" noEditPoints="1" noAdjustHandles="1" noChangeArrowheads="1" noChangeShapeType="1"/>
          </p:cNvSpPr>
          <p:nvPr>
            <p:ph type="sldNum" sz="quarter" idx="12"/>
          </p:nvPr>
        </p:nvSpPr>
        <p:spPr>
          <a:xfrm>
            <a:off x="9249427" y="6418980"/>
            <a:ext cx="2743200" cy="365125"/>
          </a:xfrm>
        </p:spPr>
        <p:txBody>
          <a:bodyPr/>
          <a:lstStyle/>
          <a:p>
            <a:fld id="{BAE164D0-F1D5-E746-8C23-B606447DAA2B}" type="slidenum">
              <a:rPr lang="en-US" smtClean="0">
                <a:solidFill>
                  <a:srgbClr val="002664"/>
                </a:solidFill>
              </a:rPr>
              <a:t>9</a:t>
            </a:fld>
            <a:endParaRPr lang="en-US" dirty="0">
              <a:solidFill>
                <a:srgbClr val="002664"/>
              </a:solidFill>
            </a:endParaRPr>
          </a:p>
        </p:txBody>
      </p:sp>
      <p:sp>
        <p:nvSpPr>
          <p:cNvPr id="9" name="Title 5">
            <a:extLst>
              <a:ext uri="{FF2B5EF4-FFF2-40B4-BE49-F238E27FC236}">
                <a16:creationId xmlns:a16="http://schemas.microsoft.com/office/drawing/2014/main" id="{D698983F-19F2-1CCD-A0FB-C0191229595A}"/>
              </a:ext>
            </a:extLst>
          </p:cNvPr>
          <p:cNvSpPr txBox="1">
            <a:spLocks noGrp="1" noRot="1" noMove="1" noResize="1" noEditPoints="1" noAdjustHandles="1" noChangeArrowheads="1" noChangeShapeType="1"/>
          </p:cNvSpPr>
          <p:nvPr/>
        </p:nvSpPr>
        <p:spPr>
          <a:xfrm>
            <a:off x="357293" y="329254"/>
            <a:ext cx="6619093" cy="11308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zh-TW" altLang="en-US" sz="4000" b="1" dirty="0">
                <a:solidFill>
                  <a:srgbClr val="002664"/>
                </a:solidFill>
                <a:latin typeface="KaiTi" panose="02010609060101010101" pitchFamily="49" charset="-122"/>
                <a:ea typeface="KaiTi" panose="02010609060101010101" pitchFamily="49" charset="-122"/>
              </a:rPr>
              <a:t>您如何會感染慢性乙型肝炎？</a:t>
            </a:r>
            <a:endParaRPr lang="en-US" sz="4000" b="1" dirty="0">
              <a:solidFill>
                <a:srgbClr val="002664"/>
              </a:solidFill>
              <a:latin typeface="KaiTi" panose="02010609060101010101" pitchFamily="49" charset="-122"/>
              <a:ea typeface="KaiTi" panose="02010609060101010101" pitchFamily="49" charset="-122"/>
              <a:cs typeface="Poppins" pitchFamily="2" charset="77"/>
            </a:endParaRPr>
          </a:p>
        </p:txBody>
      </p:sp>
      <p:sp>
        <p:nvSpPr>
          <p:cNvPr id="8" name="TextBox 7">
            <a:extLst>
              <a:ext uri="{FF2B5EF4-FFF2-40B4-BE49-F238E27FC236}">
                <a16:creationId xmlns:a16="http://schemas.microsoft.com/office/drawing/2014/main" id="{96C2DFFE-E1E3-46B4-DC45-C1D695F9BED0}"/>
              </a:ext>
            </a:extLst>
          </p:cNvPr>
          <p:cNvSpPr txBox="1">
            <a:spLocks noGrp="1" noRot="1" noMove="1" noResize="1" noEditPoints="1" noAdjustHandles="1" noChangeArrowheads="1" noChangeShapeType="1"/>
          </p:cNvSpPr>
          <p:nvPr/>
        </p:nvSpPr>
        <p:spPr>
          <a:xfrm>
            <a:off x="2256773" y="4994723"/>
            <a:ext cx="3380098" cy="1446586"/>
          </a:xfrm>
          <a:prstGeom prst="rect">
            <a:avLst/>
          </a:prstGeom>
          <a:noFill/>
        </p:spPr>
        <p:txBody>
          <a:bodyPr wrap="square" rtlCol="0">
            <a:noAutofit/>
          </a:bodyPr>
          <a:lstStyle/>
          <a:p>
            <a:pPr>
              <a:spcAft>
                <a:spcPts val="500"/>
              </a:spcAft>
              <a:buClr>
                <a:srgbClr val="00C296"/>
              </a:buClr>
              <a:buSzPct val="120000"/>
            </a:pPr>
            <a:r>
              <a:rPr lang="en-US" altLang="zh-TW" sz="2000" b="1" dirty="0">
                <a:solidFill>
                  <a:srgbClr val="002664"/>
                </a:solidFill>
                <a:latin typeface="KaiTi" panose="02010609060101010101" pitchFamily="49" charset="-122"/>
                <a:ea typeface="KaiTi" panose="02010609060101010101" pitchFamily="49" charset="-122"/>
              </a:rPr>
              <a:t>90% </a:t>
            </a:r>
            <a:r>
              <a:rPr lang="zh-TW" altLang="en-US" sz="2000" b="1" dirty="0">
                <a:solidFill>
                  <a:srgbClr val="002664"/>
                </a:solidFill>
                <a:latin typeface="KaiTi" panose="02010609060101010101" pitchFamily="49" charset="-122"/>
                <a:ea typeface="KaiTi" panose="02010609060101010101" pitchFamily="49" charset="-122"/>
              </a:rPr>
              <a:t>受感染的嬰兒</a:t>
            </a:r>
            <a:r>
              <a:rPr lang="zh-TW" altLang="en-US" sz="2000" dirty="0">
                <a:solidFill>
                  <a:srgbClr val="002664"/>
                </a:solidFill>
                <a:latin typeface="KaiTi" panose="02010609060101010101" pitchFamily="49" charset="-122"/>
                <a:ea typeface="KaiTi" panose="02010609060101010101" pitchFamily="49" charset="-122"/>
              </a:rPr>
              <a:t>無法清除病毒，將發展為慢性乙型肝炎</a:t>
            </a:r>
            <a:endParaRPr lang="en-US" sz="2000" dirty="0">
              <a:solidFill>
                <a:srgbClr val="002664"/>
              </a:solidFill>
              <a:latin typeface="KaiTi" panose="02010609060101010101" pitchFamily="49" charset="-122"/>
              <a:ea typeface="KaiTi" panose="02010609060101010101" pitchFamily="49" charset="-122"/>
            </a:endParaRPr>
          </a:p>
        </p:txBody>
      </p:sp>
      <p:sp>
        <p:nvSpPr>
          <p:cNvPr id="10" name="TextBox 9">
            <a:extLst>
              <a:ext uri="{FF2B5EF4-FFF2-40B4-BE49-F238E27FC236}">
                <a16:creationId xmlns:a16="http://schemas.microsoft.com/office/drawing/2014/main" id="{93950C08-24E1-879A-CEBE-7E4DB46246C4}"/>
              </a:ext>
            </a:extLst>
          </p:cNvPr>
          <p:cNvSpPr txBox="1">
            <a:spLocks noGrp="1" noRot="1" noMove="1" noResize="1" noEditPoints="1" noAdjustHandles="1" noChangeArrowheads="1" noChangeShapeType="1"/>
          </p:cNvSpPr>
          <p:nvPr/>
        </p:nvSpPr>
        <p:spPr>
          <a:xfrm>
            <a:off x="8414505" y="4994723"/>
            <a:ext cx="3225094" cy="1446586"/>
          </a:xfrm>
          <a:prstGeom prst="rect">
            <a:avLst/>
          </a:prstGeom>
          <a:noFill/>
        </p:spPr>
        <p:txBody>
          <a:bodyPr wrap="square" rtlCol="0">
            <a:noAutofit/>
          </a:bodyPr>
          <a:lstStyle/>
          <a:p>
            <a:pPr>
              <a:spcAft>
                <a:spcPts val="500"/>
              </a:spcAft>
              <a:buClr>
                <a:srgbClr val="00C296"/>
              </a:buClr>
              <a:buSzPct val="120000"/>
            </a:pPr>
            <a:r>
              <a:rPr lang="en-US" altLang="zh-TW" sz="2000" b="1" dirty="0">
                <a:solidFill>
                  <a:srgbClr val="002664"/>
                </a:solidFill>
                <a:latin typeface="KaiTi" panose="02010609060101010101" pitchFamily="49" charset="-122"/>
                <a:ea typeface="KaiTi" panose="02010609060101010101" pitchFamily="49" charset="-122"/>
              </a:rPr>
              <a:t>95% </a:t>
            </a:r>
            <a:r>
              <a:rPr lang="zh-TW" altLang="en-US" sz="2000" b="1" dirty="0">
                <a:solidFill>
                  <a:srgbClr val="002664"/>
                </a:solidFill>
                <a:latin typeface="KaiTi" panose="02010609060101010101" pitchFamily="49" charset="-122"/>
                <a:ea typeface="KaiTi" panose="02010609060101010101" pitchFamily="49" charset="-122"/>
              </a:rPr>
              <a:t>感染了乙型肝</a:t>
            </a:r>
            <a:r>
              <a:rPr lang="zh-TW" altLang="en-US" sz="2000" dirty="0">
                <a:solidFill>
                  <a:srgbClr val="002664"/>
                </a:solidFill>
                <a:latin typeface="KaiTi" panose="02010609060101010101" pitchFamily="49" charset="-122"/>
                <a:ea typeface="KaiTi" panose="02010609060101010101" pitchFamily="49" charset="-122"/>
              </a:rPr>
              <a:t>炎病毒的成年人會在</a:t>
            </a:r>
            <a:r>
              <a:rPr lang="en-US" altLang="zh-TW" sz="2000" dirty="0">
                <a:solidFill>
                  <a:srgbClr val="002664"/>
                </a:solidFill>
                <a:latin typeface="KaiTi" panose="02010609060101010101" pitchFamily="49" charset="-122"/>
                <a:ea typeface="KaiTi" panose="02010609060101010101" pitchFamily="49" charset="-122"/>
              </a:rPr>
              <a:t>6</a:t>
            </a:r>
            <a:r>
              <a:rPr lang="zh-TW" altLang="en-US" sz="2000" dirty="0">
                <a:solidFill>
                  <a:srgbClr val="002664"/>
                </a:solidFill>
                <a:latin typeface="KaiTi" panose="02010609060101010101" pitchFamily="49" charset="-122"/>
                <a:ea typeface="KaiTi" panose="02010609060101010101" pitchFamily="49" charset="-122"/>
              </a:rPr>
              <a:t>個月內把病毒清除</a:t>
            </a:r>
            <a:endParaRPr lang="en-US" sz="2000" dirty="0">
              <a:solidFill>
                <a:srgbClr val="002664"/>
              </a:solidFill>
              <a:latin typeface="KaiTi" panose="02010609060101010101" pitchFamily="49" charset="-122"/>
              <a:ea typeface="KaiTi" panose="02010609060101010101" pitchFamily="49" charset="-122"/>
            </a:endParaRPr>
          </a:p>
        </p:txBody>
      </p:sp>
      <p:pic>
        <p:nvPicPr>
          <p:cNvPr id="14" name="Picture 13">
            <a:extLst>
              <a:ext uri="{FF2B5EF4-FFF2-40B4-BE49-F238E27FC236}">
                <a16:creationId xmlns:a16="http://schemas.microsoft.com/office/drawing/2014/main" id="{3DDAE4C9-43AA-2DEC-8251-0AFFEB83785C}"/>
              </a:ext>
            </a:extLst>
          </p:cNvPr>
          <p:cNvPicPr>
            <a:picLocks noGrp="1" noRot="1" noChangeAspect="1" noMove="1" noResize="1" noEditPoints="1" noAdjustHandles="1" noChangeArrowheads="1" noChangeShapeType="1" noCrop="1"/>
          </p:cNvPicPr>
          <p:nvPr/>
        </p:nvPicPr>
        <p:blipFill>
          <a:blip r:embed="rId5"/>
          <a:stretch>
            <a:fillRect/>
          </a:stretch>
        </p:blipFill>
        <p:spPr>
          <a:xfrm>
            <a:off x="357293" y="2280391"/>
            <a:ext cx="7772400" cy="1935142"/>
          </a:xfrm>
          <a:prstGeom prst="rect">
            <a:avLst/>
          </a:prstGeom>
        </p:spPr>
      </p:pic>
      <p:sp>
        <p:nvSpPr>
          <p:cNvPr id="15" name="TextBox 14">
            <a:extLst>
              <a:ext uri="{FF2B5EF4-FFF2-40B4-BE49-F238E27FC236}">
                <a16:creationId xmlns:a16="http://schemas.microsoft.com/office/drawing/2014/main" id="{63DE9D2A-BCC4-F90B-8455-3633FA3DE057}"/>
              </a:ext>
            </a:extLst>
          </p:cNvPr>
          <p:cNvSpPr txBox="1">
            <a:spLocks noGrp="1" noRot="1" noMove="1" noResize="1" noEditPoints="1" noAdjustHandles="1" noChangeArrowheads="1" noChangeShapeType="1"/>
          </p:cNvSpPr>
          <p:nvPr/>
        </p:nvSpPr>
        <p:spPr>
          <a:xfrm>
            <a:off x="2256772" y="2338636"/>
            <a:ext cx="3350983" cy="1446586"/>
          </a:xfrm>
          <a:prstGeom prst="rect">
            <a:avLst/>
          </a:prstGeom>
          <a:noFill/>
        </p:spPr>
        <p:txBody>
          <a:bodyPr wrap="square" rtlCol="0">
            <a:noAutofit/>
          </a:bodyPr>
          <a:lstStyle/>
          <a:p>
            <a:pPr>
              <a:spcAft>
                <a:spcPts val="500"/>
              </a:spcAft>
              <a:buClr>
                <a:srgbClr val="00C296"/>
              </a:buClr>
              <a:buSzPct val="120000"/>
            </a:pPr>
            <a:r>
              <a:rPr lang="zh-TW" altLang="en-US" sz="2000" dirty="0">
                <a:solidFill>
                  <a:srgbClr val="002664"/>
                </a:solidFill>
                <a:latin typeface="KaiTi" panose="02010609060101010101" pitchFamily="49" charset="-122"/>
                <a:ea typeface="KaiTi" panose="02010609060101010101" pitchFamily="49" charset="-122"/>
              </a:rPr>
              <a:t>患有乙型肝炎（無論是急性或慢性）的母親在分娩時將病毒傳染給嬰兒，而嬰兒未有接種疫苗。</a:t>
            </a:r>
            <a:endParaRPr lang="en-US" sz="2000" dirty="0">
              <a:solidFill>
                <a:srgbClr val="002664"/>
              </a:solidFill>
              <a:latin typeface="KaiTi" panose="02010609060101010101" pitchFamily="49" charset="-122"/>
              <a:ea typeface="KaiTi" panose="02010609060101010101" pitchFamily="49" charset="-122"/>
            </a:endParaRPr>
          </a:p>
        </p:txBody>
      </p:sp>
      <p:sp>
        <p:nvSpPr>
          <p:cNvPr id="16" name="TextBox 15">
            <a:extLst>
              <a:ext uri="{FF2B5EF4-FFF2-40B4-BE49-F238E27FC236}">
                <a16:creationId xmlns:a16="http://schemas.microsoft.com/office/drawing/2014/main" id="{DEC30F05-F905-BE57-3B03-3592D9A8DA43}"/>
              </a:ext>
            </a:extLst>
          </p:cNvPr>
          <p:cNvSpPr txBox="1">
            <a:spLocks noGrp="1" noRot="1" noMove="1" noResize="1" noEditPoints="1" noAdjustHandles="1" noChangeArrowheads="1" noChangeShapeType="1"/>
          </p:cNvSpPr>
          <p:nvPr/>
        </p:nvSpPr>
        <p:spPr>
          <a:xfrm>
            <a:off x="8414505" y="2338636"/>
            <a:ext cx="2917110" cy="1446586"/>
          </a:xfrm>
          <a:prstGeom prst="rect">
            <a:avLst/>
          </a:prstGeom>
          <a:noFill/>
        </p:spPr>
        <p:txBody>
          <a:bodyPr wrap="square" rtlCol="0">
            <a:noAutofit/>
          </a:bodyPr>
          <a:lstStyle/>
          <a:p>
            <a:pPr>
              <a:spcAft>
                <a:spcPts val="500"/>
              </a:spcAft>
              <a:buClr>
                <a:srgbClr val="00C296"/>
              </a:buClr>
              <a:buSzPct val="120000"/>
            </a:pPr>
            <a:r>
              <a:rPr lang="zh-TW" altLang="en-US" sz="2000" dirty="0">
                <a:solidFill>
                  <a:srgbClr val="002664"/>
                </a:solidFill>
                <a:latin typeface="KaiTi" panose="02010609060101010101" pitchFamily="49" charset="-122"/>
                <a:ea typeface="KaiTi" panose="02010609060101010101" pitchFamily="49" charset="-122"/>
              </a:rPr>
              <a:t>兒童有割傷的皮膚而沒有包紮，則可能從患有乙型肝炎的兒童處感染病毒。</a:t>
            </a:r>
            <a:endParaRPr lang="en-US" sz="2000" dirty="0">
              <a:solidFill>
                <a:srgbClr val="002664"/>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914692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5FABCE039FD94AB088FC586ECBB7A5" ma:contentTypeVersion="15" ma:contentTypeDescription="Create a new document." ma:contentTypeScope="" ma:versionID="82b396a88bd882a696ef6219b2f9e43e">
  <xsd:schema xmlns:xsd="http://www.w3.org/2001/XMLSchema" xmlns:xs="http://www.w3.org/2001/XMLSchema" xmlns:p="http://schemas.microsoft.com/office/2006/metadata/properties" xmlns:ns2="6bf971bb-b6c5-471b-bc74-c5aba1a73da4" xmlns:ns3="def4e026-5643-48f8-83fb-50bd11837b84" targetNamespace="http://schemas.microsoft.com/office/2006/metadata/properties" ma:root="true" ma:fieldsID="62d13584a16800423a15fb96d5404267" ns2:_="" ns3:_="">
    <xsd:import namespace="6bf971bb-b6c5-471b-bc74-c5aba1a73da4"/>
    <xsd:import namespace="def4e026-5643-48f8-83fb-50bd11837b8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f971bb-b6c5-471b-bc74-c5aba1a73d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a4c9e2d-f8e3-4a57-bac9-17bee8f4579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f4e026-5643-48f8-83fb-50bd11837b8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794bb7-35cd-484e-b731-64c8d04a08fb}" ma:internalName="TaxCatchAll" ma:showField="CatchAllData" ma:web="def4e026-5643-48f8-83fb-50bd11837b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ef4e026-5643-48f8-83fb-50bd11837b84" xsi:nil="true"/>
    <lcf76f155ced4ddcb4097134ff3c332f xmlns="6bf971bb-b6c5-471b-bc74-c5aba1a73da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6583A05-59DD-4C3D-99C4-182A30EA66C8}"/>
</file>

<file path=customXml/itemProps2.xml><?xml version="1.0" encoding="utf-8"?>
<ds:datastoreItem xmlns:ds="http://schemas.openxmlformats.org/officeDocument/2006/customXml" ds:itemID="{37785109-8152-4DB5-A7C7-F49AABB5DDCC}"/>
</file>

<file path=customXml/itemProps3.xml><?xml version="1.0" encoding="utf-8"?>
<ds:datastoreItem xmlns:ds="http://schemas.openxmlformats.org/officeDocument/2006/customXml" ds:itemID="{63851CE2-4307-4D5B-8F55-E4E1A648D9CE}"/>
</file>

<file path=docProps/app.xml><?xml version="1.0" encoding="utf-8"?>
<Properties xmlns="http://schemas.openxmlformats.org/officeDocument/2006/extended-properties" xmlns:vt="http://schemas.openxmlformats.org/officeDocument/2006/docPropsVTypes">
  <TotalTime>2359</TotalTime>
  <Words>2540</Words>
  <Application>Microsoft Office PowerPoint</Application>
  <PresentationFormat>Widescreen</PresentationFormat>
  <Paragraphs>230</Paragraphs>
  <Slides>25</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KaiTi</vt:lpstr>
      <vt:lpstr>Aptos</vt:lpstr>
      <vt:lpstr>Aptos Display</vt:lpstr>
      <vt:lpstr>Arial</vt:lpstr>
      <vt:lpstr>Poppins</vt:lpstr>
      <vt:lpstr>Public Sans ExtraLight</vt:lpstr>
      <vt:lpstr>Public Sans Medium</vt:lpstr>
      <vt:lpstr>Wingdings</vt:lpstr>
      <vt:lpstr>Office Theme</vt:lpstr>
      <vt:lpstr>PowerPoint Presentation</vt:lpstr>
      <vt:lpstr>乙型肝炎為何重要？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治療慢性乙型肝炎</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Lively</dc:creator>
  <cp:lastModifiedBy>Denise Voros (Sydney LHD)</cp:lastModifiedBy>
  <cp:revision>211</cp:revision>
  <dcterms:created xsi:type="dcterms:W3CDTF">2025-06-03T07:12:24Z</dcterms:created>
  <dcterms:modified xsi:type="dcterms:W3CDTF">2025-11-06T00:19:39Z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6a44f01-6907-4156-9b79-a71e6c56ad93_Enabled">
    <vt:lpwstr>true</vt:lpwstr>
  </property>
  <property fmtid="{D5CDD505-2E9C-101B-9397-08002B2CF9AE}" pid="3" name="MSIP_Label_76a44f01-6907-4156-9b79-a71e6c56ad93_SetDate">
    <vt:lpwstr>2025-09-29T00:18:08Z</vt:lpwstr>
  </property>
  <property fmtid="{D5CDD505-2E9C-101B-9397-08002B2CF9AE}" pid="4" name="MSIP_Label_76a44f01-6907-4156-9b79-a71e6c56ad93_Method">
    <vt:lpwstr>Privileged</vt:lpwstr>
  </property>
  <property fmtid="{D5CDD505-2E9C-101B-9397-08002B2CF9AE}" pid="5" name="MSIP_Label_76a44f01-6907-4156-9b79-a71e6c56ad93_Name">
    <vt:lpwstr>OFFICIAL</vt:lpwstr>
  </property>
  <property fmtid="{D5CDD505-2E9C-101B-9397-08002B2CF9AE}" pid="6" name="MSIP_Label_76a44f01-6907-4156-9b79-a71e6c56ad93_SiteId">
    <vt:lpwstr>a687a7bf-02db-43df-bcbb-e7a8bda611a2</vt:lpwstr>
  </property>
  <property fmtid="{D5CDD505-2E9C-101B-9397-08002B2CF9AE}" pid="7" name="MSIP_Label_76a44f01-6907-4156-9b79-a71e6c56ad93_ActionId">
    <vt:lpwstr>fa4e3488-244c-4be3-a859-8037f19eb7bf</vt:lpwstr>
  </property>
  <property fmtid="{D5CDD505-2E9C-101B-9397-08002B2CF9AE}" pid="8" name="MSIP_Label_76a44f01-6907-4156-9b79-a71e6c56ad93_ContentBits">
    <vt:lpwstr>0</vt:lpwstr>
  </property>
  <property fmtid="{D5CDD505-2E9C-101B-9397-08002B2CF9AE}" pid="9" name="MSIP_Label_76a44f01-6907-4156-9b79-a71e6c56ad93_Tag">
    <vt:lpwstr>10, 0, 1, 1</vt:lpwstr>
  </property>
  <property fmtid="{D5CDD505-2E9C-101B-9397-08002B2CF9AE}" pid="10" name="ContentTypeId">
    <vt:lpwstr>0x010100FC5FABCE039FD94AB088FC586ECBB7A5</vt:lpwstr>
  </property>
</Properties>
</file>