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1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CCF2EA"/>
    <a:srgbClr val="73D3E1"/>
    <a:srgbClr val="00C296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02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Berpelukan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berciuman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berpegangan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tangan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Gigitan nyamuk atau serangga lainnya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sv-SE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 makanan, peralatan makan, dan gelas minum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Pemakaian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mandi dan toilet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Kolam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renang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B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akut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B </a:t>
              </a:r>
              <a:r>
                <a:rPr lang="en-AU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kronis</a:t>
              </a:r>
              <a:endParaRPr lang="en-US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saja gejala hepatitis B?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perut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berwarna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gelap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Kelelahan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muntah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nafsu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Tinja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berwarna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pucat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berwarna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fi-FI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Nyeri perut di sisi kanan tubuh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Pegal-pegal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nyeri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demam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Kecemasan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depresi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muntah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nafsu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Ruam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gatal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menguning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penyakit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satunya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menderita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Cepat</a:t>
              </a:r>
              <a:r>
                <a:rPr lang="en-A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AU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mudah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B? 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B,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rahasia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Mengalami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perawatan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Telah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perlindungan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B,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perlindungan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B,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di: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(General Practitioner/GP)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Kesehatan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Planning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Berencana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Australia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sv-SE" sz="28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 yang harus menjalani tes hepatitis B?</a:t>
            </a:r>
            <a:endParaRPr lang="en-US" sz="28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sv-SE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 juga untuk menjalani tes hepatitis B jika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kosmetik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C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obat-obatan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terlarang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steroid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transfusi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1990.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tinggal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negara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kasus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B,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tahu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jika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menjalani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pengobatan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Mengobati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endParaRPr lang="en-AU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sv-SE" sz="2000" dirty="0">
                <a:solidFill>
                  <a:srgbClr val="00266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Jika mengidap hepatitis B kronis, Anda perlu memeriksakan kesehatan hati Anda secara teratur (setiap 6-12 bulan) karena kerusakan hati dapat terjadi kapan saja.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mengurangi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mengurangi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cara melindungi diri dari hepatitis B? 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Vaksinasi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terbaik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terlindungi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fi-FI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Australia, vaksinasi hepatitis B gratis untuk: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anak-anak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remaja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penderita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Tanyakan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tentang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vaksinasi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B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DAPATKAN VAKSINASI</a:t>
              </a:r>
              <a:endPara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 lain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mencegah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penyebaran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tradisional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da-DK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Selalu gunakan kondom dan pelumas saat berhubungan seks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narkoba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Memahami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stigma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virus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dipengaruhi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stigma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Asumsi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Perilaku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indent="0" algn="ctr" defTabSz="850391">
                <a:spcBef>
                  <a:spcPts val="900"/>
                </a:spcBef>
                <a:buSzTx/>
                <a:buNone/>
                <a:defRPr sz="2604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Stigma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menciptakan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hambatan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terhadap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perawatan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AU" sz="2000" b="1" dirty="0" err="1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dukungan</a:t>
              </a:r>
              <a:r>
                <a:rPr lang="en-AU" sz="2000" b="1" dirty="0">
                  <a:solidFill>
                    <a:srgbClr val="CCF2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Asumsi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memengaruhi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kemauan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seseorang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mengungkapkan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status hepatitis B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mereka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mendonorkan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mendonorkan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 dan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sperma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mengajukan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asuransi</a:t>
            </a:r>
            <a:endParaRPr lang="en-AU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bergabung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Australian Defence Force (Angkatan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Pertahanan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Australia)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mengajukan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tinggal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Australia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perawatan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AU" sz="16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6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medis</a:t>
            </a:r>
            <a:endParaRPr lang="en-US" sz="16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fi-FI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Atasan Anda di tempat kerja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Orang-orang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bersekolah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keluarga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diobati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B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kronis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menyerang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siapa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saja</a:t>
              </a:r>
              <a:r>
                <a:rPr lang="en-A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Tempat</a:t>
            </a:r>
            <a:r>
              <a:rPr lang="en-AU" sz="4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4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4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Liver clinics and specialists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Klinik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spesialis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1800 803 990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Sexual health clinics -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Klinik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seksual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1800 451 624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Multicultural HIV and Hepatitis Service - 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Layanan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HIV dan Hepatitis 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Multikultural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atau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dokter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umum</a:t>
              </a: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Anda</a:t>
              </a:r>
              <a:endPara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perlu</a:t>
              </a:r>
              <a:r>
                <a:rPr lang="en-A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Medicare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Butuh bantuan dalam bahasa Anda?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 Anda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memerlukan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berbicara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dokter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kesehatan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Anda: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Translating and Interpreting Service /TIS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Penerjemahan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 13 14 50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rahasia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resepsionis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bahasa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gratis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telah kita pelajari hari ini?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Salah?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kondom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menguning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melindungi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mengonsumsi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vitamin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pernah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negeri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yakin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sebaiknya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penting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diingat</a:t>
            </a:r>
            <a:endParaRPr lang="en-AU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adalah infeksi hati yang disebabkan oleh virus hepatitis B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ditularkan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Satu-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tersedia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AU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A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Dikembangkan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oleh:</a:t>
            </a: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Hepatitis Service </a:t>
            </a:r>
          </a:p>
          <a:p>
            <a:pPr>
              <a:lnSpc>
                <a:spcPts val="4500"/>
              </a:lnSpc>
            </a:pP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HIV dan Hepatitis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Multikultural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NSW </a:t>
            </a:r>
            <a:r>
              <a:rPr lang="en-US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4505F-72A4-E619-E111-AA80EC45E47B}"/>
              </a:ext>
            </a:extLst>
          </p:cNvPr>
          <p:cNvSpPr txBox="1"/>
          <p:nvPr/>
        </p:nvSpPr>
        <p:spPr>
          <a:xfrm>
            <a:off x="597529" y="679010"/>
            <a:ext cx="361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fi-FI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 ini kita akan membahas...</a:t>
            </a:r>
            <a:endParaRPr lang="en-US" sz="32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ketahui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tertular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gejala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Pencegahan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pengobatan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hepatitis B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diberitahu</a:t>
            </a:r>
            <a:endParaRPr lang="en-AU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mana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lanjut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6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</a:t>
            </a:r>
            <a:r>
              <a:rPr lang="en-AU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sv-SE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adalah infeksi hati yang disebabkan oleh virus hepatitis B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bersifat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orang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hidup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mereka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berarti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Australia,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sebagian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besar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orang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B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kronis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lahir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negara-negara yang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banyak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terdapat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kasus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hepatitis B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800" b="0">
                  <a:solidFill>
                    <a:srgbClr val="000000"/>
                  </a:solidFill>
                </a:defRPr>
              </a:pP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KRONIS (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jangka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panjang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800" b="0">
                  <a:solidFill>
                    <a:srgbClr val="000000"/>
                  </a:solidFill>
                </a:defRPr>
              </a:pP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AKUT (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jangka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en-AU" sz="2000" b="1" dirty="0" err="1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pendek</a:t>
              </a:r>
              <a:r>
                <a:rPr lang="en-AU" sz="2000" b="1" dirty="0">
                  <a:solidFill>
                    <a:srgbClr val="002664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AU" sz="4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biasanya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bebas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Setelah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sembuh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menularkannya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lain.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berlangsung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menyebabkan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sirosis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B, </a:t>
            </a:r>
            <a:b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semakin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terkena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</a:t>
            </a:r>
            <a:r>
              <a:rPr lang="en-AU" sz="3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endParaRPr lang="en-US" sz="3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sembuh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dan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orang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hepatitis B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sembuh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AU" sz="2000" b="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AU" sz="2000" b="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Perkiraan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US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hepatitis B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kerusakan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sirosis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kanker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memengaruhi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32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</a:t>
            </a:r>
            <a:r>
              <a:rPr lang="en-AU" sz="32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Anda? 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Menjalani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sekarang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dapat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membantu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mencegah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komplikasi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hati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masa </a:t>
              </a:r>
              <a:r>
                <a:rPr lang="en-AU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mendatang</a:t>
              </a:r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36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Anda dapat tertular hepatitis B?</a:t>
            </a:r>
            <a:endParaRPr lang="en-US" sz="36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Ketika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air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air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liur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cairan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vagina)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lain.</a:t>
            </a:r>
            <a:endParaRPr lang="en-US" sz="2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perlindungan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seseorang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(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maupun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menyuntikkan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narkoba</a:t>
            </a:r>
            <a:endParaRPr lang="en-AU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cukur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mengandung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ritual </a:t>
            </a:r>
            <a:r>
              <a:rPr lang="en-AU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budaya</a:t>
            </a:r>
            <a:endParaRPr lang="en-US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darah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sedikit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A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 Anda dapat tertular hepatitis B kronis?</a:t>
            </a:r>
            <a:endParaRPr lang="en-US" sz="4000" b="1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bayi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sembuh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dan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orang </a:t>
            </a:r>
            <a:r>
              <a:rPr lang="en-AU" sz="2000" b="1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dewasa</a:t>
            </a:r>
            <a:r>
              <a:rPr lang="en-AU" sz="2000" b="1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terinfeksi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virus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sembuh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(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maupun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kronis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bayinya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saat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lahir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bayinya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divaksinasi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mengidap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hepatitis B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anak-anak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kulit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ditutupi</a:t>
            </a:r>
            <a:r>
              <a:rPr lang="en-AU" sz="2000" dirty="0">
                <a:solidFill>
                  <a:srgbClr val="002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6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A2FF1C-A311-4B76-8FA2-243633920216}"/>
</file>

<file path=customXml/itemProps2.xml><?xml version="1.0" encoding="utf-8"?>
<ds:datastoreItem xmlns:ds="http://schemas.openxmlformats.org/officeDocument/2006/customXml" ds:itemID="{B0B4128E-8946-41A7-995A-FC05E0789461}"/>
</file>

<file path=customXml/itemProps3.xml><?xml version="1.0" encoding="utf-8"?>
<ds:datastoreItem xmlns:ds="http://schemas.openxmlformats.org/officeDocument/2006/customXml" ds:itemID="{0092137C-C08E-40B1-AF9E-9CFEDFF72E3A}"/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1638</Words>
  <Application>Microsoft Office PowerPoint</Application>
  <PresentationFormat>Widescreen</PresentationFormat>
  <Paragraphs>217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Mengapa hepatitis B penting?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Mengobati hepatitis B kronis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105</cp:revision>
  <dcterms:created xsi:type="dcterms:W3CDTF">2025-06-03T07:12:24Z</dcterms:created>
  <dcterms:modified xsi:type="dcterms:W3CDTF">2025-11-06T00:22:39Z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2025-09-28T23:51:48Z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fc787b1d-7d39-422a-aecd-b0276df7d1a1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