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7" r:id="rId4"/>
    <p:sldId id="259" r:id="rId5"/>
    <p:sldId id="260" r:id="rId6"/>
    <p:sldId id="280" r:id="rId7"/>
    <p:sldId id="279" r:id="rId8"/>
    <p:sldId id="262" r:id="rId9"/>
    <p:sldId id="263" r:id="rId10"/>
    <p:sldId id="264" r:id="rId11"/>
    <p:sldId id="265" r:id="rId12"/>
    <p:sldId id="281" r:id="rId13"/>
    <p:sldId id="266" r:id="rId14"/>
    <p:sldId id="267" r:id="rId15"/>
    <p:sldId id="268" r:id="rId16"/>
    <p:sldId id="269" r:id="rId17"/>
    <p:sldId id="270" r:id="rId18"/>
    <p:sldId id="282" r:id="rId19"/>
    <p:sldId id="271" r:id="rId20"/>
    <p:sldId id="278" r:id="rId21"/>
    <p:sldId id="272" r:id="rId22"/>
    <p:sldId id="273" r:id="rId23"/>
    <p:sldId id="283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2B0CA5-8FC2-29B9-0BDC-AA1228C5366A}" name="Guest User" initials="GU" userId="S::urn:spo:tenantanon#a687a7bf-02db-43df-bcbb-e7a8bda611a2::" providerId="AD"/>
  <p188:author id="{41D2B8C4-26F2-7F7D-DAB7-9A2F3D00F3FD}" name="anamau74@gmail.com" initials="an" userId="S::urn:spo:guest#anamau74@gmail.com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darish" initials="dd" lastIdx="4" clrIdx="0">
    <p:extLst>
      <p:ext uri="{19B8F6BF-5375-455C-9EA6-DF929625EA0E}">
        <p15:presenceInfo xmlns:p15="http://schemas.microsoft.com/office/powerpoint/2012/main" userId="2706e406a56610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2EA"/>
    <a:srgbClr val="73D3E1"/>
    <a:srgbClr val="00C296"/>
    <a:srgbClr val="002664"/>
    <a:srgbClr val="BBDFFF"/>
    <a:srgbClr val="7DB1FF"/>
    <a:srgbClr val="FEE7C8"/>
    <a:srgbClr val="FFA969"/>
    <a:srgbClr val="B9A7FA"/>
    <a:srgbClr val="E7E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A58583-9554-34E6-D576-99C660A73733}" v="23" dt="2025-07-23T01:08:57.2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EDB7E-DBF3-E533-5260-6ACB609B4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09C76-DE2C-7A39-F5E0-18511BFFF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AAFE53-33C2-9BF3-D22D-8CC921ECE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56D9E-1B38-9AAA-F35B-6F362E3CE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8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42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9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D5E62-B160-106B-A19C-1BB8E28F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02AE0A-A1FF-4EB2-DD5B-235A6FD93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32DB9-4F2A-F61D-808D-E38733EEB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774BF-34E7-1219-F37C-372B559A3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9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69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75C12-6C0A-FFDB-A837-692263696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C8C96D-A896-5A30-E7B4-67A9E76E0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9917C-7626-B39E-9C5F-825125E8A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06E63-4FDE-5031-9E76-A0A37DE25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2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Mahino'i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'o 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Hepataitisi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738EB07-C608-2FBD-E752-CF4C081A6A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382" y="-674683"/>
            <a:ext cx="5861050" cy="2152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9AE18-3FBB-FCB0-426B-94BCBEC8BA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29905" y="3243332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00C296"/>
              </a:buClr>
              <a:buSzPct val="120000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Tale pe </a:t>
            </a: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mafatua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80F63-B521-1D83-5D37-CA7433FB0F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77761" y="3243332"/>
            <a:ext cx="2295311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pt-BR" sz="2000">
                <a:solidFill>
                  <a:srgbClr val="002664"/>
                </a:solidFill>
                <a:latin typeface="Public Sans ExtraLight" pitchFamily="2" charset="77"/>
              </a:rPr>
              <a:t>Fa'ofua, 'uma pe piki nima</a:t>
            </a: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endParaRPr lang="en-US" sz="200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5F00E-94A9-801B-DDAA-434DBC69D7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50985" y="3243332"/>
            <a:ext cx="2425028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Kai 'e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namu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ha toe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inisekite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4C9141-014B-09DC-4AE7-A7A731F9AD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07940" y="5784497"/>
            <a:ext cx="367722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it-IT" sz="2000">
                <a:solidFill>
                  <a:srgbClr val="002664"/>
                </a:solidFill>
                <a:latin typeface="Public Sans ExtraLight" pitchFamily="2" charset="77"/>
              </a:rPr>
              <a:t>Fevahevahe'aki me'akai, pe ngaue'aki 'a e naunau kai tatau pe inu 'i ha ipu tatau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2B6838-FA17-8AE6-52D7-7E58D23FF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85164" y="5784497"/>
            <a:ext cx="2480506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Ngaue'aki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falekaukau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falemalolo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tatau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CFF609-0556-E487-2F00-62ACA96D39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62577" y="57844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fi-FI" sz="2000">
                <a:solidFill>
                  <a:srgbClr val="002664"/>
                </a:solidFill>
                <a:latin typeface="Public Sans ExtraLight" pitchFamily="2" charset="77"/>
              </a:rPr>
              <a:t>Kaukau 'i he vai kaukau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724719A4-E349-0074-B387-D7AB04447E2D}"/>
              </a:ext>
            </a:extLst>
          </p:cNvPr>
          <p:cNvSpPr txBox="1"/>
          <p:nvPr/>
        </p:nvSpPr>
        <p:spPr>
          <a:xfrm>
            <a:off x="382693" y="354655"/>
            <a:ext cx="7868292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fi-FI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'Oku'ikai lava ke ma'u koe 'e he hepataitisi B mei ha’o.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24AF460-EBEB-8BFD-E67A-E2EDE174B0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81879" y="605249"/>
            <a:ext cx="6877999" cy="2631865"/>
            <a:chOff x="4881879" y="605249"/>
            <a:chExt cx="6877999" cy="263186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EB27959-063E-A5DF-68AF-DE4C4B8811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605249"/>
              <a:ext cx="6877999" cy="2631865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Same-side Corner of Rectangle 10">
              <a:extLst>
                <a:ext uri="{FF2B5EF4-FFF2-40B4-BE49-F238E27FC236}">
                  <a16:creationId xmlns:a16="http://schemas.microsoft.com/office/drawing/2014/main" id="{0D6C4139-AEAB-B607-47AD-C2437AA8C4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926082" y="1561046"/>
              <a:ext cx="2631865" cy="720271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err="1">
                  <a:solidFill>
                    <a:srgbClr val="002664"/>
                  </a:solidFill>
                  <a:latin typeface="Public Sans Medium" pitchFamily="2" charset="77"/>
                </a:rPr>
                <a:t>Hepataitisi</a:t>
              </a:r>
              <a:r>
                <a:rPr lang="en-US" b="1">
                  <a:solidFill>
                    <a:srgbClr val="002664"/>
                  </a:solidFill>
                  <a:latin typeface="Public Sans Medium" pitchFamily="2" charset="77"/>
                </a:rPr>
                <a:t> B '</a:t>
              </a:r>
              <a:r>
                <a:rPr lang="en-US" b="1" err="1">
                  <a:solidFill>
                    <a:srgbClr val="002664"/>
                  </a:solidFill>
                  <a:latin typeface="Public Sans Medium" pitchFamily="2" charset="77"/>
                </a:rPr>
                <a:t>akiuti</a:t>
              </a:r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7A3C1F-2C75-45BF-CFEA-FCA1FF82FF5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81879" y="3406323"/>
            <a:ext cx="6877999" cy="3012657"/>
            <a:chOff x="4881879" y="3406323"/>
            <a:chExt cx="6877999" cy="301265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85495BB-F727-BA2D-B86C-2C58586C04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3406323"/>
              <a:ext cx="6877999" cy="3012657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Same-side Corner of Rectangle 13">
              <a:extLst>
                <a:ext uri="{FF2B5EF4-FFF2-40B4-BE49-F238E27FC236}">
                  <a16:creationId xmlns:a16="http://schemas.microsoft.com/office/drawing/2014/main" id="{7E81545C-0CD4-0030-9A41-DDEE473DE6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735685" y="4552517"/>
              <a:ext cx="3012657" cy="720270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err="1">
                  <a:solidFill>
                    <a:srgbClr val="002664"/>
                  </a:solidFill>
                  <a:latin typeface="Public Sans Medium" pitchFamily="2" charset="77"/>
                </a:rPr>
                <a:t>Hepataitisi</a:t>
              </a:r>
              <a:r>
                <a:rPr lang="en-US" b="1">
                  <a:solidFill>
                    <a:srgbClr val="002664"/>
                  </a:solidFill>
                  <a:latin typeface="Public Sans Medium" pitchFamily="2" charset="77"/>
                </a:rPr>
                <a:t> B </a:t>
              </a:r>
              <a:r>
                <a:rPr lang="en-US" b="1" err="1">
                  <a:solidFill>
                    <a:srgbClr val="002664"/>
                  </a:solidFill>
                  <a:latin typeface="Public Sans Medium" pitchFamily="2" charset="77"/>
                </a:rPr>
                <a:t>koloniki</a:t>
              </a:r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397084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Ko e ha 'a 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ngaahi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faka'ilonga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'o 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hepataitisi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68F29-9413-00F6-7CEC-65BDE24B4F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897925"/>
            <a:ext cx="5509548" cy="16811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Langa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kete</a:t>
            </a:r>
            <a:endParaRPr lang="en-US" sz="18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Tu'uofi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lanu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fakapopo'uli</a:t>
            </a:r>
            <a:endParaRPr lang="en-US" sz="18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Tavaivaia</a:t>
            </a:r>
            <a:endParaRPr lang="en-US" sz="18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Tokotoka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kovi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lua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pe mole 'a e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u'a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kai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Tu'umama'o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lanu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maama</a:t>
            </a:r>
            <a:endParaRPr lang="en-US" sz="18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Engeenga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kili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kano'i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mata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(jaundice)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4E8168-AB7C-B684-5E51-87D504CD1A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3748880"/>
            <a:ext cx="5509548" cy="25854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Langa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kete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he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tafa'aki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to'omata'u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felangaaki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mamahi'ia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pea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mofi</a:t>
            </a:r>
            <a:endParaRPr lang="en-US" sz="18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loto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hoha'a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pe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loto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mafasia</a:t>
            </a:r>
            <a:endParaRPr lang="en-US" sz="18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Suka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Tokotoka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kovi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lua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pe mole 'a e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u'a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kai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fa'ahinga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mahaki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kili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pe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veli</a:t>
            </a:r>
            <a:endParaRPr lang="en-US" sz="18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engeenga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kili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kano'i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err="1">
                <a:solidFill>
                  <a:srgbClr val="002664"/>
                </a:solidFill>
                <a:latin typeface="Public Sans ExtraLight" pitchFamily="2" charset="77"/>
              </a:rPr>
              <a:t>mata</a:t>
            </a:r>
            <a:r>
              <a:rPr lang="en-US" sz="1800">
                <a:solidFill>
                  <a:srgbClr val="002664"/>
                </a:solidFill>
                <a:latin typeface="Public Sans ExtraLight" pitchFamily="2" charset="77"/>
              </a:rPr>
              <a:t> (jaundice)</a:t>
            </a:r>
          </a:p>
        </p:txBody>
      </p: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3C70C7-0A2D-EF23-B139-B2A8CAA32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62BC02-6358-F857-32CF-973AA3AB46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848" y="2233914"/>
            <a:ext cx="5511800" cy="5486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1CDE1-2FFE-9CAC-50A6-7E0C47184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D00AE-3995-87DA-E555-017D7B1111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B035949-A3B8-ACDC-E9F9-C70165E45E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544325"/>
            <a:ext cx="1152072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Ko 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founga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pe 'e lava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ke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ilo'i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ai '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oku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ma'u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koe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'e he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hepataitisi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B ko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ha'o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'alu 'o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fai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hao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sivi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toto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hepataitisi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63B505-6269-E485-1FC0-FBC95B4849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415" y="2755900"/>
            <a:ext cx="1670050" cy="134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F2FE7C-FC13-DC50-F8CC-BA91A7950830}"/>
              </a:ext>
            </a:extLst>
          </p:cNvPr>
          <p:cNvSpPr txBox="1"/>
          <p:nvPr/>
        </p:nvSpPr>
        <p:spPr>
          <a:xfrm>
            <a:off x="6675859" y="2859697"/>
            <a:ext cx="1448362" cy="6181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pt-BR" sz="2000" b="1">
                <a:solidFill>
                  <a:schemeClr val="bg1"/>
                </a:solidFill>
                <a:latin typeface="Public Sans Medium"/>
              </a:rPr>
              <a:t>'Oku vave pe mo faingofua</a:t>
            </a:r>
            <a:endParaRPr lang="en-US" sz="2000" b="1">
              <a:solidFill>
                <a:schemeClr val="bg1"/>
              </a:solidFill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7550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8BBDF3-4D2F-13D1-E85D-D4FE5B5512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264" y="318375"/>
            <a:ext cx="2406650" cy="5892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/>
              </a:rPr>
              <a:t>'Oku '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ai ha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ngaahi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sivi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toto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kehekehe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ki he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hepataitisi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B, '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oku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faingofua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pe pea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malu'i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foki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.</a:t>
            </a:r>
            <a:endParaRPr lang="en-US" sz="2000">
              <a:latin typeface="Public Sans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03500-66D2-EDA0-75B9-CF74A6DB4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1105845"/>
            <a:ext cx="6428420" cy="2655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Ko e ola 'o 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sivi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te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ne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fakaha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atu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kiate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koe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pe '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oku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ke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: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koloniki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, pea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fiema'u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tokanga'i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faito'o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'Osi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 ho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malu'i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fakaenatula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mei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B, pea 'e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ikai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toe ala puke ai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'Ikai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 hao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malu'i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mei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B, pea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fiema'u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huhu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malu'i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20FF7-AC7F-1F01-304F-601041A265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4409954"/>
            <a:ext cx="6428420" cy="22570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'Oku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ke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lava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ke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fai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hao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sivi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hepataitisi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B '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ho'o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: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Toketa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Fakafamili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"General Practitioner" (GP)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Ngaahi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kiliniki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Mohe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fakamali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mo'ui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lelei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NSW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Fakakaukau'i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'o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Famili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Australia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D698F2E6-5BA7-3BEC-DB58-DC421331248C}"/>
              </a:ext>
            </a:extLst>
          </p:cNvPr>
          <p:cNvSpPr txBox="1"/>
          <p:nvPr/>
        </p:nvSpPr>
        <p:spPr>
          <a:xfrm>
            <a:off x="431456" y="430251"/>
            <a:ext cx="360714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36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Sivi </a:t>
            </a:r>
            <a:r>
              <a:rPr lang="en-US" sz="36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hepataitisi</a:t>
            </a:r>
            <a:r>
              <a:rPr lang="en-US" sz="36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B?</a:t>
            </a: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C4CE46-F254-3F82-DD5C-5A4A81906C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586" y="-734295"/>
            <a:ext cx="5581650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F80F0-7C35-FEAC-404C-A6CC0A2934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837" y="2842342"/>
            <a:ext cx="3200400" cy="7518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'Oku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mahu'inga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foki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ke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ke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sivi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hepataitisi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B 'o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kapau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'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oku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ke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:</a:t>
            </a:r>
            <a:endParaRPr lang="en-US" sz="2000" b="1">
              <a:latin typeface="Public Sans Medium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'I ai ha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memipa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'o ho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famili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ne puke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Nofo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fakataha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ha taha ne puke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Ne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mohe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fakamali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ha taha 'o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ikai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ngaue'aki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konitomu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,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Ne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hao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ki'i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faito'o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, pe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ta'aki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nifo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ko ha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tafa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fakasanisani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muli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ikai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mahino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ne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ma'a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ngaahi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me'angaue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'Oku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mo'ua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C pe HIV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Ne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hao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huhu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faito'o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konatapu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siteloiti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Ne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atu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hao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huhu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toto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fonua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muli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, pe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kimu'a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he 1990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Aositelelia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.</a:t>
            </a:r>
            <a:endParaRPr lang="en-US" sz="2000">
              <a:latin typeface="Public Sans ExtraLight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E540D2-565C-EDF1-11A1-8C410A2049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534" y="1083795"/>
            <a:ext cx="4292600" cy="215265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D1D7C893-BC8D-C91D-B26B-8555B64D8361}"/>
              </a:ext>
            </a:extLst>
          </p:cNvPr>
          <p:cNvSpPr txBox="1"/>
          <p:nvPr/>
        </p:nvSpPr>
        <p:spPr>
          <a:xfrm>
            <a:off x="397764" y="734826"/>
            <a:ext cx="6180836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fi-FI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Ko hai 'oku tonu ke 'alu 'o sivi hepataitisi B?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A70084-D4E8-58A4-E45C-ADCDDE101A63}"/>
              </a:ext>
            </a:extLst>
          </p:cNvPr>
          <p:cNvSpPr txBox="1"/>
          <p:nvPr/>
        </p:nvSpPr>
        <p:spPr>
          <a:xfrm>
            <a:off x="7656571" y="1247804"/>
            <a:ext cx="3797625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/>
              </a:rPr>
              <a:t>Kapau ne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fanau'i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koe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pe ne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ke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tupu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hake '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ha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fonua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ne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lahi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ai 'a e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mafola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'a e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hepataitisi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B, '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oku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mahu'inga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ke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ke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fai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leva hao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sivi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hepataitisi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B</a:t>
            </a:r>
            <a:endParaRPr lang="en-US" sz="2000" b="1"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4253D7-81F8-E97C-19FF-A889086707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73" y="0"/>
            <a:ext cx="4438650" cy="80391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AA0EF0-3B6D-1073-1595-A8A38268BED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934901" y="5359078"/>
            <a:ext cx="6130496" cy="918159"/>
            <a:chOff x="4934901" y="5359078"/>
            <a:chExt cx="6130496" cy="91815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0AF06D0-968B-7A60-9B39-EEEE906044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5538" y="5359078"/>
              <a:ext cx="6099859" cy="91815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557633-57AD-BC29-0EEE-F2A2ABBFED7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34901" y="5437426"/>
              <a:ext cx="4625787" cy="74345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2000" b="1">
                  <a:solidFill>
                    <a:schemeClr val="bg1"/>
                  </a:solidFill>
                  <a:latin typeface="Public Sans Medium"/>
                </a:rPr>
                <a:t> 'E tala </a:t>
              </a:r>
              <a:r>
                <a:rPr lang="en-US" sz="2000" b="1" err="1">
                  <a:solidFill>
                    <a:schemeClr val="bg1"/>
                  </a:solidFill>
                  <a:latin typeface="Public Sans Medium"/>
                </a:rPr>
                <a:t>atu</a:t>
              </a:r>
              <a:r>
                <a:rPr lang="en-US" sz="2000" b="1">
                  <a:solidFill>
                    <a:schemeClr val="bg1"/>
                  </a:solidFill>
                  <a:latin typeface="Public Sans Medium"/>
                </a:rPr>
                <a:t> pe 'e </a:t>
              </a:r>
              <a:r>
                <a:rPr lang="en-US" sz="2000" b="1" err="1">
                  <a:solidFill>
                    <a:schemeClr val="bg1"/>
                  </a:solidFill>
                  <a:latin typeface="Public Sans Medium"/>
                </a:rPr>
                <a:t>ho'o</a:t>
              </a:r>
              <a:r>
                <a:rPr lang="en-US" sz="2000" b="1">
                  <a:solidFill>
                    <a:schemeClr val="bg1"/>
                  </a:solidFill>
                  <a:latin typeface="Public Sans Medium"/>
                </a:rPr>
                <a:t> </a:t>
              </a:r>
              <a:r>
                <a:rPr lang="en-US" sz="2000" b="1" err="1">
                  <a:solidFill>
                    <a:schemeClr val="bg1"/>
                  </a:solidFill>
                  <a:latin typeface="Public Sans Medium"/>
                </a:rPr>
                <a:t>toketaa</a:t>
              </a:r>
              <a:r>
                <a:rPr lang="en-US" sz="2000" b="1">
                  <a:solidFill>
                    <a:schemeClr val="bg1"/>
                  </a:solidFill>
                  <a:latin typeface="Public Sans Medium"/>
                </a:rPr>
                <a:t> pe 'e </a:t>
              </a:r>
              <a:r>
                <a:rPr lang="en-US" sz="2000" b="1" err="1">
                  <a:solidFill>
                    <a:schemeClr val="bg1"/>
                  </a:solidFill>
                  <a:latin typeface="Public Sans Medium"/>
                </a:rPr>
                <a:t>fiema'u</a:t>
              </a:r>
              <a:r>
                <a:rPr lang="en-US" sz="2000" b="1">
                  <a:solidFill>
                    <a:schemeClr val="bg1"/>
                  </a:solidFill>
                  <a:latin typeface="Public Sans Medium"/>
                </a:rPr>
                <a:t> </a:t>
              </a:r>
              <a:r>
                <a:rPr lang="en-US" sz="2000" b="1" err="1">
                  <a:solidFill>
                    <a:schemeClr val="bg1"/>
                  </a:solidFill>
                  <a:latin typeface="Public Sans Medium"/>
                </a:rPr>
                <a:t>ke</a:t>
              </a:r>
              <a:r>
                <a:rPr lang="en-US" sz="2000" b="1">
                  <a:solidFill>
                    <a:schemeClr val="bg1"/>
                  </a:solidFill>
                  <a:latin typeface="Public Sans Medium"/>
                </a:rPr>
                <a:t> </a:t>
              </a:r>
              <a:r>
                <a:rPr lang="en-US" sz="2000" b="1" err="1">
                  <a:solidFill>
                    <a:schemeClr val="bg1"/>
                  </a:solidFill>
                  <a:latin typeface="Public Sans Medium"/>
                </a:rPr>
                <a:t>fai</a:t>
              </a:r>
              <a:r>
                <a:rPr lang="en-US" sz="2000" b="1">
                  <a:solidFill>
                    <a:schemeClr val="bg1"/>
                  </a:solidFill>
                  <a:latin typeface="Public Sans Medium"/>
                </a:rPr>
                <a:t> hao </a:t>
              </a:r>
              <a:r>
                <a:rPr lang="en-US" sz="2000" b="1" err="1">
                  <a:solidFill>
                    <a:schemeClr val="bg1"/>
                  </a:solidFill>
                  <a:latin typeface="Public Sans Medium"/>
                </a:rPr>
                <a:t>faito'o</a:t>
              </a:r>
              <a:endParaRPr lang="en-US" sz="2000" b="1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35926" y="580763"/>
            <a:ext cx="361521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fi-FI" sz="4000" b="1" err="1">
                <a:solidFill>
                  <a:srgbClr val="002664"/>
                </a:solidFill>
                <a:latin typeface="Poppins"/>
                <a:cs typeface="Poppins"/>
              </a:rPr>
              <a:t>Ko</a:t>
            </a:r>
            <a:r>
              <a:rPr lang="fi-FI" sz="4000" b="1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fi-FI" sz="4000" b="1" err="1">
                <a:solidFill>
                  <a:srgbClr val="002664"/>
                </a:solidFill>
                <a:latin typeface="Poppins"/>
                <a:cs typeface="Poppins"/>
              </a:rPr>
              <a:t>hano</a:t>
            </a:r>
            <a:r>
              <a:rPr lang="fi-FI" sz="4000" b="1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fi-FI" sz="4000" b="1" err="1">
                <a:solidFill>
                  <a:srgbClr val="002664"/>
                </a:solidFill>
                <a:latin typeface="Poppins"/>
                <a:cs typeface="Poppins"/>
              </a:rPr>
              <a:t>faito'o</a:t>
            </a:r>
            <a:r>
              <a:rPr lang="fi-FI" sz="4000" b="1">
                <a:solidFill>
                  <a:srgbClr val="002664"/>
                </a:solidFill>
                <a:latin typeface="Poppins"/>
                <a:cs typeface="Poppins"/>
              </a:rPr>
              <a:t> 'o e </a:t>
            </a:r>
            <a:r>
              <a:rPr lang="fi-FI" sz="4000" b="1" err="1">
                <a:solidFill>
                  <a:srgbClr val="002664"/>
                </a:solidFill>
                <a:latin typeface="Poppins"/>
                <a:cs typeface="Poppins"/>
              </a:rPr>
              <a:t>hepataitisi</a:t>
            </a:r>
            <a:r>
              <a:rPr lang="fi-FI" sz="4000" b="1">
                <a:solidFill>
                  <a:srgbClr val="002664"/>
                </a:solidFill>
                <a:latin typeface="Poppins"/>
                <a:cs typeface="Poppins"/>
              </a:rPr>
              <a:t> B koloniki</a:t>
            </a:r>
            <a:endParaRPr lang="en-US" sz="4000" b="1">
              <a:solidFill>
                <a:srgbClr val="002664"/>
              </a:solidFill>
              <a:latin typeface="Poppins"/>
              <a:cs typeface="Poppi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3E29-9129-7085-3081-3BC620825D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4401" y="1230956"/>
            <a:ext cx="5968451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Kapau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koloniki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fiema'u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sio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leva ki ha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toketa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(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mahina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'e 6-12)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vakai'i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mo'ui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lelei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'o ho 'ate,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koe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maumau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'o e 'ate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ala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hoko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fa'ahinga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pe.</a:t>
            </a:r>
            <a:endParaRPr lang="en-US" sz="2000">
              <a:latin typeface="Public Sans ExtraLight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389CD-1342-04C0-0581-2CC6EB0E45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071" y="2531345"/>
            <a:ext cx="2743200" cy="6038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11DEB4-0551-A2EF-201C-4729698428EE}"/>
              </a:ext>
            </a:extLst>
          </p:cNvPr>
          <p:cNvSpPr txBox="1"/>
          <p:nvPr/>
        </p:nvSpPr>
        <p:spPr>
          <a:xfrm>
            <a:off x="5184401" y="3218817"/>
            <a:ext cx="3414292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/>
              </a:rPr>
              <a:t>Ko e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fai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ko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ia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'o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hano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faito'o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te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ne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holoki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'a e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maumau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ki he 'ate pea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holoki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foki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mo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e '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amanaki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ki ha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kanisa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'ate.</a:t>
            </a: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endParaRPr lang="en-US" sz="2000" b="1"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45C95-4EFD-27AA-6BEB-9908C2B1BB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/>
              </a:rPr>
              <a:t>Huhu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malu'i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koe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founga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lelei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taha pe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ia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'o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hono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malu'i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koe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mei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he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hepataitisi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B.</a:t>
            </a:r>
            <a:endParaRPr lang="en-US" sz="2000" b="1">
              <a:latin typeface="Public Sans Medium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'I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Aositelelia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, ko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huhu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malu'i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ta'etotongi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fanga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ki'i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pepe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toki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fanau'i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fanau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valevale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to'utupu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fi-FI" sz="2000" err="1">
                <a:solidFill>
                  <a:srgbClr val="002664"/>
                </a:solidFill>
                <a:latin typeface="Public Sans ExtraLight"/>
              </a:rPr>
              <a:t>famili</a:t>
            </a:r>
            <a:r>
              <a:rPr lang="fi-FI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fi-FI" sz="2000" err="1">
                <a:solidFill>
                  <a:srgbClr val="002664"/>
                </a:solidFill>
                <a:latin typeface="Public Sans ExtraLight"/>
              </a:rPr>
              <a:t>mo</a:t>
            </a:r>
            <a:r>
              <a:rPr lang="fi-FI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fi-FI" sz="2000" err="1">
                <a:solidFill>
                  <a:srgbClr val="002664"/>
                </a:solidFill>
                <a:latin typeface="Public Sans ExtraLight"/>
              </a:rPr>
              <a:t>kinautolu</a:t>
            </a:r>
            <a:r>
              <a:rPr lang="fi-FI" sz="2000">
                <a:solidFill>
                  <a:srgbClr val="002664"/>
                </a:solidFill>
                <a:latin typeface="Public Sans ExtraLight"/>
              </a:rPr>
              <a:t> kotoa pe ne nau </a:t>
            </a:r>
            <a:r>
              <a:rPr lang="fi-FI" sz="2000" err="1">
                <a:solidFill>
                  <a:srgbClr val="002664"/>
                </a:solidFill>
                <a:latin typeface="Public Sans ExtraLight"/>
              </a:rPr>
              <a:t>feohi</a:t>
            </a:r>
            <a:r>
              <a:rPr lang="fi-FI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fi-FI" sz="2000" err="1">
                <a:solidFill>
                  <a:srgbClr val="002664"/>
                </a:solidFill>
                <a:latin typeface="Public Sans ExtraLight"/>
              </a:rPr>
              <a:t>vaofi</a:t>
            </a:r>
            <a:r>
              <a:rPr lang="fi-FI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fi-FI" sz="2000" err="1">
                <a:solidFill>
                  <a:srgbClr val="002664"/>
                </a:solidFill>
                <a:latin typeface="Public Sans ExtraLight"/>
              </a:rPr>
              <a:t>mo</a:t>
            </a:r>
            <a:r>
              <a:rPr lang="fi-FI" sz="2000">
                <a:solidFill>
                  <a:srgbClr val="002664"/>
                </a:solidFill>
                <a:latin typeface="Public Sans ExtraLight"/>
              </a:rPr>
              <a:t> ha </a:t>
            </a:r>
            <a:r>
              <a:rPr lang="fi-FI" sz="2000" err="1">
                <a:solidFill>
                  <a:srgbClr val="002664"/>
                </a:solidFill>
                <a:latin typeface="Public Sans ExtraLight"/>
              </a:rPr>
              <a:t>taha</a:t>
            </a:r>
            <a:r>
              <a:rPr lang="fi-FI" sz="2000">
                <a:solidFill>
                  <a:srgbClr val="002664"/>
                </a:solidFill>
                <a:latin typeface="Public Sans ExtraLight"/>
              </a:rPr>
              <a:t> </a:t>
            </a:r>
          </a:p>
          <a:p>
            <a:pPr marL="355600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fi-FI" sz="2000">
                <a:solidFill>
                  <a:srgbClr val="002664"/>
                </a:solidFill>
                <a:latin typeface="Public Sans ExtraLight"/>
              </a:rPr>
              <a:t>ne puke 'i he hepataitisi B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endParaRPr lang="en-US" sz="2000">
              <a:latin typeface="Public Sans ExtraLight" pitchFamily="2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F07DAF-DB87-13FB-EF4F-659A3A51D7B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0861" y="5260902"/>
            <a:ext cx="5914663" cy="933972"/>
            <a:chOff x="520861" y="5260902"/>
            <a:chExt cx="5914663" cy="93397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E6AB0EE-70A0-28DB-2724-4E7CDA451E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260902"/>
              <a:ext cx="5914663" cy="933972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1BF5D8-A755-227A-94E4-C821AD7F5BB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353161"/>
              <a:ext cx="5914663" cy="79541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buClr>
                  <a:srgbClr val="00C296"/>
                </a:buClr>
                <a:buSzPct val="120000"/>
              </a:pP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'Eke ki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ho'o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toketa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fekau'aki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mo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</a:t>
              </a:r>
            </a:p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e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huhu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malu'i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hepataitisi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B</a:t>
              </a:r>
              <a:endParaRPr lang="en-US" sz="2000" b="1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65EAE8-C2AF-C11C-AC92-E1D1B2F958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71442" y="1210795"/>
            <a:ext cx="2755900" cy="1898650"/>
            <a:chOff x="8571442" y="1210795"/>
            <a:chExt cx="2755900" cy="18986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D05CC7-394A-A6A9-A35B-58DA3DEDC06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1442" y="1210795"/>
              <a:ext cx="2755900" cy="18986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BDEB97-D20B-F680-6927-D39C9D4DE9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679070" y="1490407"/>
              <a:ext cx="249434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Alu 'o </a:t>
              </a:r>
              <a:r>
                <a:rPr lang="en-US" sz="3000" b="1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huhu</a:t>
              </a:r>
              <a:r>
                <a:rPr lang="en-US" sz="30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en-US" sz="3000" b="1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malu'i</a:t>
              </a:r>
              <a:endParaRPr lang="en-US" sz="30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5">
            <a:extLst>
              <a:ext uri="{FF2B5EF4-FFF2-40B4-BE49-F238E27FC236}">
                <a16:creationId xmlns:a16="http://schemas.microsoft.com/office/drawing/2014/main" id="{3898D4B0-162F-F0D6-901C-331986305E6C}"/>
              </a:ext>
            </a:extLst>
          </p:cNvPr>
          <p:cNvSpPr txBox="1"/>
          <p:nvPr/>
        </p:nvSpPr>
        <p:spPr>
          <a:xfrm>
            <a:off x="397764" y="709426"/>
            <a:ext cx="801975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Teu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lava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fefe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ke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malu'i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au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mei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he puke '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he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hepataitisi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B?</a:t>
            </a:r>
          </a:p>
        </p:txBody>
      </p: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9A84440-8151-93CF-BE35-F1D3FFD0A2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488" y="-1002494"/>
            <a:ext cx="5372100" cy="251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6206A-7B15-0936-3F8C-6056FEAB9C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2516" y="4425569"/>
            <a:ext cx="2696902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Feinga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fakamama'o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mei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ha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ngaahi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lave ki ha toe toto 'o ha taha: '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oua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ngaue'aki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ha tele 'a ha toe taha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kehe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, pe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polosi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fulunifo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pe ha toe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me'a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fakataautaha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kehe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18E42F-F0C7-566A-68E5-967B30CDB7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4769" y="4425569"/>
            <a:ext cx="2696902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>
                <a:solidFill>
                  <a:srgbClr val="002664"/>
                </a:solidFill>
                <a:latin typeface="Public Sans ExtraLight"/>
              </a:rPr>
              <a:t>'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Oua</a:t>
            </a:r>
            <a:r>
              <a:rPr lang="en-US">
                <a:solidFill>
                  <a:srgbClr val="002664"/>
                </a:solidFill>
                <a:latin typeface="Public Sans ExtraLight"/>
              </a:rPr>
              <a:t> 'e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ngaue'aki</a:t>
            </a:r>
            <a:r>
              <a:rPr lang="en-US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fakataha</a:t>
            </a:r>
            <a:r>
              <a:rPr lang="en-US">
                <a:solidFill>
                  <a:srgbClr val="002664"/>
                </a:solidFill>
                <a:latin typeface="Public Sans ExtraLight"/>
              </a:rPr>
              <a:t> ha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me'ahuhu</a:t>
            </a:r>
            <a:r>
              <a:rPr lang="en-US">
                <a:solidFill>
                  <a:srgbClr val="002664"/>
                </a:solidFill>
                <a:latin typeface="Public Sans ExtraLight"/>
              </a:rPr>
              <a:t> pe ha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fa'ahinga</a:t>
            </a:r>
            <a:r>
              <a:rPr lang="en-US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me'angaue</a:t>
            </a:r>
            <a:r>
              <a:rPr lang="en-US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taatatau</a:t>
            </a:r>
            <a:r>
              <a:rPr lang="en-US">
                <a:solidFill>
                  <a:srgbClr val="002664"/>
                </a:solidFill>
                <a:latin typeface="Public Sans ExtraLight"/>
              </a:rPr>
              <a:t>,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me'a</a:t>
            </a:r>
            <a:r>
              <a:rPr lang="en-US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fakaava</a:t>
            </a:r>
            <a:r>
              <a:rPr lang="en-US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telinga</a:t>
            </a:r>
            <a:r>
              <a:rPr lang="en-US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etc</a:t>
            </a:r>
            <a:r>
              <a:rPr lang="en-US">
                <a:solidFill>
                  <a:srgbClr val="002664"/>
                </a:solidFill>
                <a:latin typeface="Public Sans ExtraLight"/>
              </a:rPr>
              <a:t> pe ha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me'angaue</a:t>
            </a:r>
            <a:r>
              <a:rPr lang="en-US">
                <a:solidFill>
                  <a:srgbClr val="002664"/>
                </a:solidFill>
                <a:latin typeface="Public Sans ExtraLight"/>
              </a:rPr>
              <a:t> ne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faka'aonga'i</a:t>
            </a:r>
            <a:r>
              <a:rPr lang="en-US">
                <a:solidFill>
                  <a:srgbClr val="002664"/>
                </a:solidFill>
                <a:latin typeface="Public Sans ExtraLight"/>
              </a:rPr>
              <a:t> ki ha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fa'ahinga</a:t>
            </a:r>
            <a:r>
              <a:rPr lang="en-US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ouau</a:t>
            </a:r>
            <a:r>
              <a:rPr lang="en-US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fakafonua</a:t>
            </a:r>
            <a:endParaRPr lang="en-US">
              <a:latin typeface="Public Sans Extra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90212C-BAFE-E241-3E86-4EAC007C4D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19777" y="4425569"/>
            <a:ext cx="2411393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Ngaue'aki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ma'u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pe ha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konitomu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ha lolo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fakamaluu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ho'o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mohe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fakamali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667A1-30A9-242A-BAA7-1CB0CDF38C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4425569"/>
            <a:ext cx="2361235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'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Oua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ngue'aki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ha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mata'i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hui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tatau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ha taha pe ha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fa'ahinga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me'angaue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osi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ngaue'aki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huhu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faito'o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konatapu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D60CDEB3-2DCF-B788-BECC-9D6583C58EAC}"/>
              </a:ext>
            </a:extLst>
          </p:cNvPr>
          <p:cNvSpPr txBox="1"/>
          <p:nvPr/>
        </p:nvSpPr>
        <p:spPr>
          <a:xfrm>
            <a:off x="438940" y="265193"/>
            <a:ext cx="6540594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Ko e toe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founga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'e taha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ke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ta'ofi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aki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'a 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mafola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'a 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hepataitisi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2891AB-E3EB-57CD-18EC-13BF18D48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A7BFEE-9D03-46DD-1C05-7EC3400D92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CBED7-D438-365F-0C62-0A1F812FE5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9E241E69-28DF-5B79-224F-0F30677160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1006891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Mahino'i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'a 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fakama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'o 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hepataitisi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B</a:t>
            </a:r>
            <a:endParaRPr lang="en-US" sz="2000" b="1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ECDB82-057B-6782-995E-BCDDD9DB41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1013905"/>
            <a:ext cx="6233314" cy="20886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Ko 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tokolahi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'o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kinautolu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'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oku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nau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'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he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uhouhonga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'o 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hepataitisi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'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oku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nau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ala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matahoa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felave'i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mo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hepataitisi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B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koe'uhi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Ko ha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ngaahi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hu'uhu'u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ki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tupu'anga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hono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kinautolu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'e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Ngaahi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to'onga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felave'i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B.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DB434CF-6387-06F5-205C-B45748E384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001707"/>
            <a:ext cx="5905936" cy="1062579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2FEFCE-2ADD-5C19-E7F8-61964E19D73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3428999"/>
            <a:ext cx="5905936" cy="1395361"/>
            <a:chOff x="5484554" y="3428999"/>
            <a:chExt cx="5905936" cy="139536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69D1915-09C0-4A8F-35C0-999553285F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28999"/>
              <a:ext cx="5905936" cy="1395361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E6C01B-EB05-C2AA-6944-2A810B6B729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593480"/>
              <a:ext cx="5905936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Ko e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ngaahi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hu'uhu'u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ko '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eni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te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ne lava 'o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uesia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'a e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loto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'o e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tokotaha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ko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ia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ke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tala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ke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'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ilo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'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enau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puke '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i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he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hepataitisi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B.</a:t>
              </a:r>
              <a:endParaRPr lang="en-US" sz="2000" b="1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015E9B8-ED6C-4C48-DA89-5659BF0A36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965" y="225841"/>
            <a:ext cx="781050" cy="781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366592-B672-8034-4D3C-8AE183D381E9}"/>
              </a:ext>
            </a:extLst>
          </p:cNvPr>
          <p:cNvSpPr txBox="1"/>
          <p:nvPr/>
        </p:nvSpPr>
        <p:spPr>
          <a:xfrm>
            <a:off x="5509954" y="5026654"/>
            <a:ext cx="5905936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>
                <a:solidFill>
                  <a:srgbClr val="CCF2EA"/>
                </a:solidFill>
                <a:latin typeface="Public Sans Medium"/>
              </a:rPr>
              <a:t>'Oku </a:t>
            </a:r>
            <a:r>
              <a:rPr lang="en-US" sz="2000" b="1" err="1">
                <a:solidFill>
                  <a:srgbClr val="CCF2EA"/>
                </a:solidFill>
                <a:latin typeface="Public Sans Medium"/>
              </a:rPr>
              <a:t>fakatupu</a:t>
            </a:r>
            <a:r>
              <a:rPr lang="en-US" sz="2000" b="1">
                <a:solidFill>
                  <a:srgbClr val="CCF2EA"/>
                </a:solidFill>
                <a:latin typeface="Public Sans Medium"/>
              </a:rPr>
              <a:t> 'e he </a:t>
            </a:r>
            <a:r>
              <a:rPr lang="en-US" sz="2000" b="1" err="1">
                <a:solidFill>
                  <a:srgbClr val="CCF2EA"/>
                </a:solidFill>
                <a:latin typeface="Public Sans Medium"/>
              </a:rPr>
              <a:t>fakama</a:t>
            </a:r>
            <a:r>
              <a:rPr lang="en-US" sz="2000" b="1">
                <a:solidFill>
                  <a:srgbClr val="CCF2EA"/>
                </a:solidFill>
                <a:latin typeface="Public Sans Medium"/>
              </a:rPr>
              <a:t>/</a:t>
            </a:r>
            <a:r>
              <a:rPr lang="en-US" sz="2000" b="1" err="1">
                <a:solidFill>
                  <a:srgbClr val="CCF2EA"/>
                </a:solidFill>
                <a:latin typeface="Public Sans Medium"/>
              </a:rPr>
              <a:t>ongo'i</a:t>
            </a:r>
            <a:r>
              <a:rPr lang="en-US" sz="2000" b="1">
                <a:solidFill>
                  <a:srgbClr val="CCF2EA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CCF2EA"/>
                </a:solidFill>
                <a:latin typeface="Public Sans Medium"/>
              </a:rPr>
              <a:t>matahoa</a:t>
            </a:r>
            <a:r>
              <a:rPr lang="en-US" sz="2000" b="1">
                <a:solidFill>
                  <a:srgbClr val="CCF2EA"/>
                </a:solidFill>
                <a:latin typeface="Public Sans Medium"/>
              </a:rPr>
              <a:t> ha '</a:t>
            </a:r>
            <a:r>
              <a:rPr lang="en-US" sz="2000" b="1" err="1">
                <a:solidFill>
                  <a:srgbClr val="CCF2EA"/>
                </a:solidFill>
                <a:latin typeface="Public Sans Medium"/>
              </a:rPr>
              <a:t>avahevahe</a:t>
            </a:r>
            <a:r>
              <a:rPr lang="en-US" sz="2000" b="1">
                <a:solidFill>
                  <a:srgbClr val="CCF2EA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CCF2EA"/>
                </a:solidFill>
                <a:latin typeface="Public Sans Medium"/>
              </a:rPr>
              <a:t>ke</a:t>
            </a:r>
            <a:r>
              <a:rPr lang="en-US" sz="2000" b="1">
                <a:solidFill>
                  <a:srgbClr val="CCF2EA"/>
                </a:solidFill>
                <a:latin typeface="Public Sans Medium"/>
              </a:rPr>
              <a:t> ne </a:t>
            </a:r>
            <a:r>
              <a:rPr lang="en-US" sz="2000" b="1" err="1">
                <a:solidFill>
                  <a:srgbClr val="CCF2EA"/>
                </a:solidFill>
                <a:latin typeface="Public Sans Medium"/>
              </a:rPr>
              <a:t>uesia</a:t>
            </a:r>
            <a:r>
              <a:rPr lang="en-US" sz="2000" b="1">
                <a:solidFill>
                  <a:srgbClr val="CCF2EA"/>
                </a:solidFill>
                <a:latin typeface="Public Sans Medium"/>
              </a:rPr>
              <a:t> 'a e </a:t>
            </a:r>
            <a:r>
              <a:rPr lang="en-US" sz="2000" b="1" err="1">
                <a:solidFill>
                  <a:srgbClr val="CCF2EA"/>
                </a:solidFill>
                <a:latin typeface="Public Sans Medium"/>
              </a:rPr>
              <a:t>ma'u</a:t>
            </a:r>
            <a:r>
              <a:rPr lang="en-US" sz="2000" b="1">
                <a:solidFill>
                  <a:srgbClr val="CCF2EA"/>
                </a:solidFill>
                <a:latin typeface="Public Sans Medium"/>
              </a:rPr>
              <a:t> 'o ha </a:t>
            </a:r>
            <a:r>
              <a:rPr lang="en-US" sz="2000" b="1" err="1">
                <a:solidFill>
                  <a:srgbClr val="CCF2EA"/>
                </a:solidFill>
                <a:latin typeface="Public Sans Medium"/>
              </a:rPr>
              <a:t>tauhi</a:t>
            </a:r>
            <a:r>
              <a:rPr lang="en-US" sz="2000" b="1">
                <a:solidFill>
                  <a:srgbClr val="CCF2EA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CCF2EA"/>
                </a:solidFill>
                <a:latin typeface="Public Sans Medium"/>
              </a:rPr>
              <a:t>fakafaito'o</a:t>
            </a:r>
            <a:r>
              <a:rPr lang="en-US" sz="2000" b="1">
                <a:solidFill>
                  <a:srgbClr val="CCF2EA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CCF2EA"/>
                </a:solidFill>
                <a:latin typeface="Public Sans Medium"/>
              </a:rPr>
              <a:t>mo</a:t>
            </a:r>
            <a:r>
              <a:rPr lang="en-US" sz="2000" b="1">
                <a:solidFill>
                  <a:srgbClr val="CCF2EA"/>
                </a:solidFill>
                <a:latin typeface="Public Sans Medium"/>
              </a:rPr>
              <a:t> ha </a:t>
            </a:r>
            <a:r>
              <a:rPr lang="en-US" sz="2000" b="1" err="1">
                <a:solidFill>
                  <a:srgbClr val="CCF2EA"/>
                </a:solidFill>
                <a:latin typeface="Public Sans Medium"/>
              </a:rPr>
              <a:t>tokoni</a:t>
            </a:r>
            <a:r>
              <a:rPr lang="en-US" sz="2000" b="1">
                <a:solidFill>
                  <a:srgbClr val="CCF2EA"/>
                </a:solidFill>
                <a:latin typeface="Public Sans Medium"/>
              </a:rPr>
              <a:t>.</a:t>
            </a:r>
            <a:endParaRPr lang="en-US" sz="2000" b="1">
              <a:solidFill>
                <a:srgbClr val="CCF2EA"/>
              </a:solidFill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02386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29940E-628B-79A3-3047-F4E6BC31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817" y="11575"/>
            <a:ext cx="6800850" cy="7988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F83EA-D37E-622F-3FCA-4307FB3091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1504150"/>
            <a:ext cx="6233314" cy="1914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fi-FI" sz="2000" b="1">
                <a:solidFill>
                  <a:srgbClr val="002664"/>
                </a:solidFill>
                <a:latin typeface="Public Sans Medium" pitchFamily="2" charset="77"/>
              </a:rPr>
              <a:t>'I he lao kuo pau ke ke tala ki he kakai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Taimi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toto ai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ma'aha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taha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Taimi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foaki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 hao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konga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'o ho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sino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ko ha hi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Taimi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apalai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 ki hao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malu'i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Kapau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hu ki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Sotia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Aositelelia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Taimi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apalai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 ki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ha'o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visa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nofo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fonua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Aositelelia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Kapau ko ha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ofisa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mo'ui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tauhi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koe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ngaahi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faito'o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360B5-BFF5-BC56-3714-9561C50765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2185" y="1504150"/>
            <a:ext cx="398630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'Oku '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ikai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fie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ma'u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ke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ke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tala: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Ho'o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pulengaue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apingaue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'A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kinautolu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ko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ngaue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fakataha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'alu ki he ako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fakataha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Memipa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'o ho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famili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Kau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palofesinale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ki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mo'ui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5D291FC3-52CB-47A8-482B-58C34FB866B4}"/>
              </a:ext>
            </a:extLst>
          </p:cNvPr>
          <p:cNvSpPr txBox="1"/>
          <p:nvPr/>
        </p:nvSpPr>
        <p:spPr>
          <a:xfrm>
            <a:off x="438940" y="443314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fi-FI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Ko hai ke tala mo 'ikai tala ki ai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B944D-E828-2C48-B6F8-D38A08956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351" y="266700"/>
            <a:ext cx="4013200" cy="632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AE281DD-075F-06F8-615E-44C8E3E701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64608" y="4673250"/>
            <a:ext cx="5714248" cy="815580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6B93F476-967D-1460-C033-06EF7DE44C7A}"/>
              </a:ext>
            </a:extLst>
          </p:cNvPr>
          <p:cNvSpPr txBox="1">
            <a:spLocks/>
          </p:cNvSpPr>
          <p:nvPr/>
        </p:nvSpPr>
        <p:spPr>
          <a:xfrm>
            <a:off x="262306" y="575683"/>
            <a:ext cx="659569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Ko e ha 'oku mahu'inga ai 'a e hepataitisi B?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6929FA-4BE8-D741-8FAB-17756437245A}"/>
              </a:ext>
            </a:extLst>
          </p:cNvPr>
          <p:cNvSpPr txBox="1"/>
          <p:nvPr/>
        </p:nvSpPr>
        <p:spPr>
          <a:xfrm>
            <a:off x="6360753" y="1965327"/>
            <a:ext cx="4921957" cy="25151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Ko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B '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mahu'inga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koe'uhi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he '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ne lava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ne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fakatupu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ha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maumau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lahi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ki he 'ate pea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kanisa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'ate 'o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kapau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'e '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ikai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hano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faito'o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Ko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mahaki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tauhi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aki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B '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fu'u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lahi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'a '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ene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asi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he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ngaahi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komiuniti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F7C1D4-9E04-6BE3-A379-24DFB6D95FBB}"/>
              </a:ext>
            </a:extLst>
          </p:cNvPr>
          <p:cNvSpPr txBox="1"/>
          <p:nvPr/>
        </p:nvSpPr>
        <p:spPr>
          <a:xfrm>
            <a:off x="5651934" y="4675161"/>
            <a:ext cx="6340448" cy="10789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1900" b="1" dirty="0">
                <a:solidFill>
                  <a:schemeClr val="bg1"/>
                </a:solidFill>
                <a:latin typeface="Public Sans Medium"/>
              </a:rPr>
              <a:t>'Oku lava pe </a:t>
            </a:r>
            <a:r>
              <a:rPr lang="en-US" sz="1900" b="1" err="1">
                <a:solidFill>
                  <a:schemeClr val="bg1"/>
                </a:solidFill>
                <a:latin typeface="Public Sans Medium"/>
              </a:rPr>
              <a:t>ke</a:t>
            </a:r>
            <a:r>
              <a:rPr lang="en-US" sz="1900" b="1" dirty="0">
                <a:solidFill>
                  <a:schemeClr val="bg1"/>
                </a:solidFill>
                <a:latin typeface="Public Sans Medium"/>
              </a:rPr>
              <a:t> </a:t>
            </a:r>
            <a:r>
              <a:rPr lang="en-US" sz="1900" b="1" err="1">
                <a:solidFill>
                  <a:schemeClr val="bg1"/>
                </a:solidFill>
                <a:latin typeface="Public Sans Medium"/>
              </a:rPr>
              <a:t>uesia</a:t>
            </a:r>
            <a:r>
              <a:rPr lang="en-US" sz="1900" b="1" dirty="0">
                <a:solidFill>
                  <a:schemeClr val="bg1"/>
                </a:solidFill>
                <a:latin typeface="Public Sans Medium"/>
              </a:rPr>
              <a:t> 'e he </a:t>
            </a:r>
            <a:r>
              <a:rPr lang="en-US" sz="1900" b="1" err="1">
                <a:solidFill>
                  <a:schemeClr val="bg1"/>
                </a:solidFill>
                <a:latin typeface="Public Sans Medium"/>
              </a:rPr>
              <a:t>mahaki</a:t>
            </a:r>
            <a:r>
              <a:rPr lang="en-US" sz="1900" b="1" dirty="0">
                <a:solidFill>
                  <a:schemeClr val="bg1"/>
                </a:solidFill>
                <a:latin typeface="Public Sans Medium"/>
              </a:rPr>
              <a:t> </a:t>
            </a:r>
            <a:r>
              <a:rPr lang="en-US" sz="1900" b="1" err="1">
                <a:solidFill>
                  <a:schemeClr val="bg1"/>
                </a:solidFill>
                <a:latin typeface="Public Sans Medium"/>
              </a:rPr>
              <a:t>fakatu'utamaki</a:t>
            </a:r>
            <a:r>
              <a:rPr lang="en-US" sz="1900" b="1" dirty="0">
                <a:solidFill>
                  <a:schemeClr val="bg1"/>
                </a:solidFill>
                <a:latin typeface="Public Sans Medium"/>
              </a:rPr>
              <a:t> </a:t>
            </a:r>
            <a:endParaRPr lang="en-US" sz="1900" b="1">
              <a:solidFill>
                <a:schemeClr val="bg1"/>
              </a:solidFill>
              <a:latin typeface="Public Sans Medium" pitchFamily="2" charset="77"/>
            </a:endParaRPr>
          </a:p>
          <a:p>
            <a:pPr algn="ctr">
              <a:spcAft>
                <a:spcPts val="500"/>
              </a:spcAft>
            </a:pPr>
            <a:r>
              <a:rPr lang="en-US" sz="1900" b="1" dirty="0">
                <a:solidFill>
                  <a:schemeClr val="bg1"/>
                </a:solidFill>
                <a:latin typeface="Public Sans Medium"/>
              </a:rPr>
              <a:t>ko </a:t>
            </a:r>
            <a:r>
              <a:rPr lang="en-US" sz="1900" b="1" err="1">
                <a:solidFill>
                  <a:schemeClr val="bg1"/>
                </a:solidFill>
                <a:latin typeface="Public Sans Medium"/>
              </a:rPr>
              <a:t>ia</a:t>
            </a:r>
            <a:r>
              <a:rPr lang="en-US" sz="1900" b="1" dirty="0">
                <a:solidFill>
                  <a:schemeClr val="bg1"/>
                </a:solidFill>
                <a:latin typeface="Public Sans Medium"/>
              </a:rPr>
              <a:t> </a:t>
            </a:r>
            <a:r>
              <a:rPr lang="en-US" sz="1900" b="1" err="1">
                <a:solidFill>
                  <a:schemeClr val="bg1"/>
                </a:solidFill>
                <a:latin typeface="Public Sans Medium"/>
              </a:rPr>
              <a:t>koe</a:t>
            </a:r>
            <a:r>
              <a:rPr lang="en-US" sz="1900" b="1" dirty="0">
                <a:solidFill>
                  <a:schemeClr val="bg1"/>
                </a:solidFill>
                <a:latin typeface="Public Sans Medium"/>
              </a:rPr>
              <a:t> </a:t>
            </a:r>
            <a:r>
              <a:rPr lang="en-US" sz="1900" b="1" err="1">
                <a:solidFill>
                  <a:schemeClr val="bg1"/>
                </a:solidFill>
                <a:latin typeface="Public Sans Medium"/>
              </a:rPr>
              <a:t>hepataitisi</a:t>
            </a:r>
            <a:r>
              <a:rPr lang="en-US" sz="1900" b="1" dirty="0">
                <a:solidFill>
                  <a:schemeClr val="bg1"/>
                </a:solidFill>
                <a:latin typeface="Public Sans Medium"/>
              </a:rPr>
              <a:t> B ha taha pe.</a:t>
            </a:r>
            <a:endParaRPr lang="en-US" sz="1900" b="1" dirty="0">
              <a:solidFill>
                <a:schemeClr val="bg1"/>
              </a:solidFill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59ACE-D55B-D8B6-8579-661372AA6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66B6B4-431F-8A36-4D62-4F24F49B3B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8DAD6-4A02-1AB4-14E0-CDE2D51DE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98B74DD4-2311-EEC3-8470-5BE4A264C2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Feitu'u ke ma'u mei ai ha tokoni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E2CD0F-3365-FA69-6520-D54FF79C166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326EACC-DB4E-D43C-ADFF-3CBD0FA5E0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C019CC-DAB9-D10E-EC32-2553438971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Liver clinics and specialists -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Ngaahi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kiliniki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ki he 'ate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mo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e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sipesalisi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- 1800 803 990 </a:t>
              </a:r>
              <a:r>
                <a:rPr lang="en-US">
                  <a:solidFill>
                    <a:srgbClr val="002664"/>
                  </a:solidFill>
                  <a:latin typeface="Public Sans ExtraLight"/>
                </a:rPr>
                <a:t>www.hep.org.au</a:t>
              </a:r>
              <a:endParaRPr lang="en-US">
                <a:latin typeface="Public Sans ExtraLigh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1D3A13-A7E1-CD92-E4EC-CDC606F2887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2780123"/>
            <a:ext cx="6850344" cy="958952"/>
            <a:chOff x="4423398" y="2780123"/>
            <a:chExt cx="6850344" cy="95895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10942C3-BA14-674F-B789-86D3E4B200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2780123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5F10B8-ECFE-D676-7B86-9D54A5373CA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2916821"/>
              <a:ext cx="6629858" cy="819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Sexual health clinics -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 pitchFamily="2" charset="77"/>
                </a:rPr>
                <a:t>Ngaahi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 pitchFamily="2" charset="77"/>
                </a:rPr>
                <a:t>kiliniki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 pitchFamily="2" charset="77"/>
                </a:rPr>
                <a:t>mohe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 pitchFamily="2" charset="77"/>
                </a:rPr>
                <a:t>fakamali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 pitchFamily="2" charset="77"/>
                </a:rPr>
                <a:t>mo'uilelei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 - 1800 451 624 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www.health.nsw.gov.au/sexualhealth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7D2A05-55C6-09BE-81D8-E4C2101B382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DEE56CA5-68E0-C682-2BB7-98A4BF27C12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DB00FC-0239-9D61-01A7-E70BDD148FB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Multicultural HIV and Hepatitis Service -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Sevesi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Ngaahi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Matakali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ki he HIV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mo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e </a:t>
              </a:r>
              <a:r>
                <a:rPr lang="en-US" sz="2000" b="1" err="1">
                  <a:solidFill>
                    <a:srgbClr val="002664"/>
                  </a:solidFill>
                  <a:latin typeface="Public Sans Medium"/>
                </a:rPr>
                <a:t>Hepataitisi</a:t>
              </a:r>
              <a:r>
                <a:rPr lang="en-US" sz="2000" b="1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>
                  <a:solidFill>
                    <a:srgbClr val="002664"/>
                  </a:solidFill>
                  <a:latin typeface="Public Sans ExtraLight"/>
                </a:rPr>
                <a:t>www.mhahs.org.au</a:t>
              </a:r>
              <a:endParaRPr lang="en-US">
                <a:latin typeface="Public Sans ExtraLigh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28F44E-79E8-A49D-2844-4AF5241D43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D058B2E-7AD3-1649-C62E-5CF3640833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70FA83-D722-A0E2-2AD3-0514EF10014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sv-SE" sz="2000" b="1">
                  <a:solidFill>
                    <a:srgbClr val="002664"/>
                  </a:solidFill>
                  <a:latin typeface="Public Sans Medium" pitchFamily="2" charset="77"/>
                </a:rPr>
                <a:t>Toketa Fakafamili General Practitioner (GP)</a:t>
              </a:r>
              <a:endParaRPr lang="en-US">
                <a:latin typeface="Public Sans ExtraLight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E3C861-77DF-90BC-C4A5-53A732647A1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E80B3D0-3A02-40F9-1A10-78B843157C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132F92-394E-A5CC-27E9-02CE57CE8D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>
                  <a:solidFill>
                    <a:srgbClr val="002060"/>
                  </a:solidFill>
                  <a:latin typeface="Public Sans Medium"/>
                </a:rPr>
                <a:t>Hepatitis NSW – </a:t>
              </a:r>
              <a:r>
                <a:rPr lang="en-AU" sz="2000" b="1" i="0" err="1">
                  <a:solidFill>
                    <a:srgbClr val="002060"/>
                  </a:solidFill>
                  <a:effectLst/>
                  <a:latin typeface="Public Sans Medium"/>
                </a:rPr>
                <a:t>Hepataitisi</a:t>
              </a:r>
              <a:r>
                <a:rPr lang="en-AU" sz="2000" b="1" i="0">
                  <a:solidFill>
                    <a:srgbClr val="002060"/>
                  </a:solidFill>
                  <a:effectLst/>
                  <a:latin typeface="Public Sans Medium"/>
                </a:rPr>
                <a:t> </a:t>
              </a:r>
              <a:r>
                <a:rPr lang="en-AU" sz="2000" b="1" i="0" err="1">
                  <a:solidFill>
                    <a:srgbClr val="002060"/>
                  </a:solidFill>
                  <a:effectLst/>
                  <a:latin typeface="Public Sans Medium"/>
                </a:rPr>
                <a:t>Niusauele</a:t>
              </a:r>
              <a:r>
                <a:rPr lang="en-AU" sz="2000" b="1" i="0">
                  <a:solidFill>
                    <a:srgbClr val="002060"/>
                  </a:solidFill>
                  <a:effectLst/>
                  <a:latin typeface="Public Sans Medium"/>
                </a:rPr>
                <a:t> (NSW)</a:t>
              </a:r>
              <a:r>
                <a:rPr lang="en-US" sz="2000" b="1">
                  <a:solidFill>
                    <a:srgbClr val="002060"/>
                  </a:solidFill>
                  <a:latin typeface="Public Sans Medium"/>
                </a:rPr>
                <a:t> </a:t>
              </a:r>
              <a:r>
                <a:rPr lang="en-US" sz="2000" b="1">
                  <a:solidFill>
                    <a:srgbClr val="002664"/>
                  </a:solidFill>
                  <a:latin typeface="Public Sans Medium" pitchFamily="2" charset="77"/>
                </a:rPr>
                <a:t>1800 803 990</a:t>
              </a:r>
              <a:br>
                <a:rPr lang="en-US" sz="2000" b="1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>
                <a:latin typeface="Public Sans ExtraLight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4FEC8B-4415-7A9E-43F4-CDD9E14CE1D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D9A06CE-DE70-D922-6F78-53798B4CD4A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4B9927-1B51-6BAB-55D9-F2FD86035DE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'Ikai </a:t>
              </a:r>
              <a:r>
                <a:rPr lang="en-US" sz="1400" b="1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fiema'u</a:t>
              </a:r>
              <a:r>
                <a:rPr lang="en-US" sz="14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ha </a:t>
              </a:r>
              <a:r>
                <a:rPr lang="en-US" sz="1400" b="1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Metikea</a:t>
              </a:r>
              <a:endParaRPr lang="en-US"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013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C492AE-F1D0-DD58-128F-2AF7900A4B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21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Tokoni 'i ho'o lea tu'ufonua?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Kapau '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oku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ke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fiema'u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ha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tokoni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ke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ke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talanoa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mo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ho'o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toketaa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pe '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ofisa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mo'ui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'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ho'o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lea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fakafonua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: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Ta ki he Translation and Interpreting Service (TIS)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he 13 14 50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Ko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sevesi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ta'etotongi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pea toe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malu'i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Kole ki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tokotaha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tali-kakai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ne puka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ha'o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fakatonulea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ta'etotongi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>
              <a:latin typeface="Public Sans ExtraLigh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2FF6C-11D6-363E-C975-4953838135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C6A899-CDAE-EED4-DF6F-E528F4AF5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423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22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Koeha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ha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me'a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kuo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tau ako he '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aho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71196" y="2168436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Mo'oni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pe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Ta'emo'oni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?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'Oku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lava pe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ha'o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mohe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fakamali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'o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ikai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ngaue'aki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konitomu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. 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Ko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faka'ilonga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'e taha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ilo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 ko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liliu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kili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lanu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engeenga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. 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lava 'o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malu'i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koe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mei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ha'o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folo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ngaahi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vaitamini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kai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mo'ui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lelei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. 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Kapau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 hao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taatatau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ne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muli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pea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ikai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pau'ia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me'angaue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ne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faka'aonga'i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ne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ma'a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tonu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'alu 'o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sivi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AAF00C-50E3-98E4-E370-7B19DC528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6E314-5D04-7BAE-FE10-27AF2AFB16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94E2A-D98E-A6CD-BAF3-ABB9ADF8B8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23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B14D6591-6FA0-B526-8038-DF1B0BA3919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774665"/>
            <a:ext cx="6691384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Fekau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mahu'inga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ke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ke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'alu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mo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ia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D1EBD5-0DCE-32AB-C62B-502CD0564E6C}"/>
              </a:ext>
            </a:extLst>
          </p:cNvPr>
          <p:cNvSpPr txBox="1"/>
          <p:nvPr/>
        </p:nvSpPr>
        <p:spPr>
          <a:xfrm>
            <a:off x="334449" y="2074509"/>
            <a:ext cx="8008040" cy="3562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Ko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 ko ha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mahaki'ia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'o e 'ate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fakatupu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'e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vailasi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Ko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 (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loloa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)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lahi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aupito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ene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hoko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ngaahi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komiuniti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Ko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paasi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mei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ki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he'ene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tama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hono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fanau'i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Ko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founga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'e lava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ilo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 pe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mo'ua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 ko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ha'u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'alu 'o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hao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sivi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toto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'Oku lava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faito'o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'Oku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malu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pea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aonga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'I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tuku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ta'efaito'o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ko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 'e ala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ki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maumau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'o e 'ate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kanisa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'ate</a:t>
            </a:r>
            <a:endParaRPr lang="en-US" sz="200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0399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24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US" sz="5400" b="1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Ngaahi</a:t>
            </a:r>
            <a:r>
              <a:rPr lang="en-US" sz="54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5400" b="1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fehuʻi</a:t>
            </a:r>
            <a:r>
              <a:rPr lang="en-US" sz="54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Fatu 'e: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NSW Multicultural HIV </a:t>
            </a:r>
          </a:p>
          <a:p>
            <a:pPr>
              <a:lnSpc>
                <a:spcPts val="4500"/>
              </a:lnSpc>
            </a:pP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and Hepatitis Service</a:t>
            </a:r>
          </a:p>
          <a:p>
            <a:pPr>
              <a:lnSpc>
                <a:spcPts val="3500"/>
              </a:lnSpc>
            </a:pP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3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  <a:endParaRPr lang="en-US" sz="3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0D61B3-03A9-1282-7DD6-71C8C78E59F9}"/>
              </a:ext>
            </a:extLst>
          </p:cNvPr>
          <p:cNvSpPr txBox="1"/>
          <p:nvPr/>
        </p:nvSpPr>
        <p:spPr>
          <a:xfrm>
            <a:off x="765110" y="905069"/>
            <a:ext cx="338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4FAA27-9F52-3B78-AAEB-AEBCF425BF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420" y="3920041"/>
            <a:ext cx="2559050" cy="2622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0BDAE666-F793-0CF7-97AD-BBD0D1BB6D82}"/>
              </a:ext>
            </a:extLst>
          </p:cNvPr>
          <p:cNvSpPr txBox="1"/>
          <p:nvPr/>
        </p:nvSpPr>
        <p:spPr>
          <a:xfrm>
            <a:off x="329041" y="1147764"/>
            <a:ext cx="398513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fi-FI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'I he 'aho ni te tau talanoa fekau'aki mo e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694278-4F85-338C-CD64-D302B387C211}"/>
              </a:ext>
            </a:extLst>
          </p:cNvPr>
          <p:cNvSpPr txBox="1"/>
          <p:nvPr/>
        </p:nvSpPr>
        <p:spPr>
          <a:xfrm>
            <a:off x="4762064" y="1122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Ko e ha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me'a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fiema'u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ilo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ki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fakamama'u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ki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fakatu'utamaki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'o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Anga 'a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ho'o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 pea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hono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ngaahi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faka'ilonga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ala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asi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tonu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sivi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Feitu'u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founga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'o ho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sivi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Ta'ofi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hono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faito'o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'o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tala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ikai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tala ki ai</a:t>
            </a:r>
          </a:p>
          <a:p>
            <a:pPr marL="342900" indent="-342900">
              <a:lnSpc>
                <a:spcPct val="125000"/>
              </a:lnSpc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Feitu'u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mei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 ha toe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ngaahi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</a:p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    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fakamatala</a:t>
            </a:r>
            <a:endParaRPr lang="en-US" sz="200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5CA285-C769-F1D6-9CD1-32872BF074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653" y="-665838"/>
            <a:ext cx="5949950" cy="2768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>
              <a:solidFill>
                <a:srgbClr val="00266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89FB6-A76F-B74E-8EC8-C25EE38874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918" y="641214"/>
            <a:ext cx="3213100" cy="320675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8B54AC2-C534-19C5-15D0-1E420A7D44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63463" y="5155299"/>
            <a:ext cx="8290480" cy="941116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6576F-F5E8-99E9-AA40-45917C15B3B2}"/>
              </a:ext>
            </a:extLst>
          </p:cNvPr>
          <p:cNvSpPr txBox="1"/>
          <p:nvPr/>
        </p:nvSpPr>
        <p:spPr>
          <a:xfrm>
            <a:off x="376442" y="2124419"/>
            <a:ext cx="8123754" cy="19868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Ko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 ko ha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mahaki'ia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'o e 'ate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fakatupu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'e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vailasi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B.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'E lava pe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nounou pe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loloa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/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toutou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hoko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/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fakatu'utamaki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Ko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loloa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ne lava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fakatupunga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maumau'i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 e 'ate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kanisa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'ate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'Oku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tokolahi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kakai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enautolu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loloa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ka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ikai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kinautolu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ki ai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.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1AA9D90E-CBC4-9D48-E229-B0094FE4CCB4}"/>
              </a:ext>
            </a:extLst>
          </p:cNvPr>
          <p:cNvSpPr txBox="1"/>
          <p:nvPr/>
        </p:nvSpPr>
        <p:spPr>
          <a:xfrm>
            <a:off x="354905" y="507457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Koeha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'a 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hepataitisi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B?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FB0F88-29A1-D870-BF0A-C955EE0A1745}"/>
              </a:ext>
            </a:extLst>
          </p:cNvPr>
          <p:cNvSpPr txBox="1"/>
          <p:nvPr/>
        </p:nvSpPr>
        <p:spPr>
          <a:xfrm>
            <a:off x="354905" y="1696127"/>
            <a:ext cx="6263516" cy="5621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2000" b="1">
                <a:solidFill>
                  <a:srgbClr val="002664"/>
                </a:solidFill>
                <a:latin typeface="Public Sans Medium" pitchFamily="2" charset="77"/>
              </a:rPr>
              <a:t>Ko e 'uhinga 'o e hepataitisi ko e mahaki'ia 'o e 'ate</a:t>
            </a:r>
            <a:endParaRPr lang="en-US" sz="2000" b="1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75400B-ED96-9F04-71A5-188BD1FBD96A}"/>
              </a:ext>
            </a:extLst>
          </p:cNvPr>
          <p:cNvSpPr txBox="1"/>
          <p:nvPr/>
        </p:nvSpPr>
        <p:spPr>
          <a:xfrm>
            <a:off x="808973" y="5269318"/>
            <a:ext cx="7623827" cy="8262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'I '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Aositelelia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ko e 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tokolahi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'o 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kinautolu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'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oku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nau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ma'u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'a e 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hepataitisi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taimi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loloa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 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fanau'i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kinautolu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'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 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ngaahi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fonua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'a 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 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mafola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lahi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ai 'a e </a:t>
            </a:r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hepataitisi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</a:t>
            </a:r>
            <a:endParaRPr lang="en-US" b="1">
              <a:solidFill>
                <a:schemeClr val="bg1"/>
              </a:solidFill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CA2BC-22C5-0D6E-F89A-B6D9182796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17" y="-677256"/>
            <a:ext cx="4730750" cy="24765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59BA8EA-E586-0B6B-ECF7-BF3043192A0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11970" y="2289098"/>
            <a:ext cx="4161637" cy="3475094"/>
            <a:chOff x="7511970" y="2289098"/>
            <a:chExt cx="4161637" cy="3475094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037DFC9-D5C1-91B8-6DBE-1E646EC37C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Same-side Corner of Rectangle 14">
              <a:extLst>
                <a:ext uri="{FF2B5EF4-FFF2-40B4-BE49-F238E27FC236}">
                  <a16:creationId xmlns:a16="http://schemas.microsoft.com/office/drawing/2014/main" id="{A9677C46-5996-E35B-11F6-2C4AF539A5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err="1">
                  <a:solidFill>
                    <a:srgbClr val="002664"/>
                  </a:solidFill>
                  <a:latin typeface="Public Sans Medium" pitchFamily="2" charset="77"/>
                </a:rPr>
                <a:t>Koloniki</a:t>
              </a:r>
              <a:r>
                <a:rPr lang="en-US" sz="2000" b="1">
                  <a:solidFill>
                    <a:srgbClr val="002664"/>
                  </a:solidFill>
                  <a:latin typeface="Public Sans Medium" pitchFamily="2" charset="77"/>
                </a:rPr>
                <a:t> (</a:t>
              </a:r>
              <a:r>
                <a:rPr lang="en-US" sz="2000" b="1" err="1">
                  <a:solidFill>
                    <a:srgbClr val="002664"/>
                  </a:solidFill>
                  <a:latin typeface="Public Sans Medium" pitchFamily="2" charset="77"/>
                </a:rPr>
                <a:t>taimi</a:t>
              </a:r>
              <a:r>
                <a:rPr lang="en-US" sz="2000" b="1">
                  <a:solidFill>
                    <a:srgbClr val="002664"/>
                  </a:solidFill>
                  <a:latin typeface="Public Sans Medium" pitchFamily="2" charset="77"/>
                </a:rPr>
                <a:t> </a:t>
              </a:r>
              <a:r>
                <a:rPr lang="en-US" sz="2000" b="1" err="1">
                  <a:solidFill>
                    <a:srgbClr val="002664"/>
                  </a:solidFill>
                  <a:latin typeface="Public Sans Medium" pitchFamily="2" charset="77"/>
                </a:rPr>
                <a:t>loloa</a:t>
              </a:r>
              <a:r>
                <a:rPr lang="en-US" sz="2000" b="1">
                  <a:solidFill>
                    <a:srgbClr val="002664"/>
                  </a:solidFill>
                  <a:latin typeface="Public Sans Medium" pitchFamily="2" charset="77"/>
                </a:rPr>
                <a:t>)</a:t>
              </a:r>
              <a:endParaRPr lang="en-US" sz="20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689157-4E6E-F3EF-19C6-1DA10A6B02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113590" y="2289098"/>
            <a:ext cx="4161637" cy="3475094"/>
            <a:chOff x="3113590" y="2289098"/>
            <a:chExt cx="4161637" cy="3475094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203F39E-95EC-1CA2-DB25-993B139BD5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 Same-side Corner of Rectangle 21">
              <a:extLst>
                <a:ext uri="{FF2B5EF4-FFF2-40B4-BE49-F238E27FC236}">
                  <a16:creationId xmlns:a16="http://schemas.microsoft.com/office/drawing/2014/main" id="{EB678294-2FA7-CD9A-7A13-9AE8480102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2664"/>
                  </a:solidFill>
                  <a:latin typeface="Public Sans Medium" pitchFamily="2" charset="77"/>
                </a:rPr>
                <a:t>'</a:t>
              </a:r>
              <a:r>
                <a:rPr lang="en-US" sz="2000" b="1" err="1">
                  <a:solidFill>
                    <a:srgbClr val="002664"/>
                  </a:solidFill>
                  <a:latin typeface="Public Sans Medium" pitchFamily="2" charset="77"/>
                </a:rPr>
                <a:t>Akiuti</a:t>
              </a:r>
              <a:r>
                <a:rPr lang="en-US" sz="2000" b="1">
                  <a:solidFill>
                    <a:srgbClr val="002664"/>
                  </a:solidFill>
                  <a:latin typeface="Public Sans Medium" pitchFamily="2" charset="77"/>
                </a:rPr>
                <a:t> (</a:t>
              </a:r>
              <a:r>
                <a:rPr lang="en-US" sz="2000" b="1" err="1">
                  <a:solidFill>
                    <a:srgbClr val="002664"/>
                  </a:solidFill>
                  <a:latin typeface="Public Sans Medium" pitchFamily="2" charset="77"/>
                </a:rPr>
                <a:t>taimi</a:t>
              </a:r>
              <a:r>
                <a:rPr lang="en-US" sz="2000" b="1">
                  <a:solidFill>
                    <a:srgbClr val="002664"/>
                  </a:solidFill>
                  <a:latin typeface="Public Sans Medium" pitchFamily="2" charset="77"/>
                </a:rPr>
                <a:t> nounou)</a:t>
              </a:r>
              <a:endParaRPr lang="en-US" sz="200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A046AA-4FDE-076F-C33A-E750B6124A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8047" y="3080867"/>
            <a:ext cx="4057180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Ko 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B '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akiuti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ko 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eni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lava ai 'o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faito'o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tokotaha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mahaki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(ha taha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lahi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) pea lava 'o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pulia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vailasi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ha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mahina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'e 6.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98FE20-0794-4A47-94DF-D96F10F258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8047" y="4319358"/>
            <a:ext cx="4057180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'I he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pe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kuo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ma'a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ai 'a 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vailasi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,'e '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ikai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toe lava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ma'u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kinautolu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'e he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vailasi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B pea '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ikai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toe lava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nau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fakapipihi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atu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ki ha taha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kehe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. 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47C8C5-705B-2916-883B-CA80FE1B842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4852" y="3080867"/>
            <a:ext cx="3761487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Ko 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B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koloniki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ko 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eni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puke ai 'a 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tokotaha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he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mahaki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'o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laka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hake '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ha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mahina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'e 6.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45A6BC-4F25-265D-2775-87B4AC2FA3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4852" y="4319358"/>
            <a:ext cx="3761487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Ko 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mahaki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tauhi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aki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ko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ia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'a 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B '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ala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tupu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leva ai 'a 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maumau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'o e 'ate -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selosisi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(cirrhosis) pea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kanisa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'ate.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D69BD6C0-FFD7-47B3-0148-D0C5F87A1FF2}"/>
              </a:ext>
            </a:extLst>
          </p:cNvPr>
          <p:cNvSpPr txBox="1"/>
          <p:nvPr/>
        </p:nvSpPr>
        <p:spPr>
          <a:xfrm>
            <a:off x="309332" y="518291"/>
            <a:ext cx="894009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Koeha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me'a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oku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hoko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he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taimi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oku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ke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ma'u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ai 'a 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hepataitisi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B?</a:t>
            </a:r>
          </a:p>
        </p:txBody>
      </p: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29D6CE5-CB42-A73A-E5DC-E689CFF25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7" y="115800"/>
            <a:ext cx="1168400" cy="116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1F1572-4E5A-7E27-E7F7-C1D8D5F418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02" y="1066885"/>
            <a:ext cx="7747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B8EA7-2E16-433F-E188-4A2B3B715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2C355-88A3-C113-61B1-2B75CA6271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50" y="2720975"/>
            <a:ext cx="11036300" cy="14160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3DD33-C705-8164-1398-263EBB769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3EEA5-2B29-5392-F1DA-90D27461C7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6F98D39-51FA-92FD-1D2F-7D89762966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16691"/>
            <a:ext cx="1158944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Ko e 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ma'u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kei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si'i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ange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'o ha taha 'e he 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hepataitisi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B, ko e 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ma'olunga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ange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ia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'o e '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amanaki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ke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ma'u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ia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'e he 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hepataitisi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B 'o ne 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mahaki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tauhi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aki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ha'ane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matu'otu'a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ange</a:t>
            </a:r>
            <a:r>
              <a:rPr lang="en-US" sz="28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8725A-76BD-865F-04E7-5DBA625D20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7850" y="2096779"/>
            <a:ext cx="11061749" cy="477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/>
              </a:rPr>
              <a:t>Fakafuofua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‘o e </a:t>
            </a:r>
            <a:r>
              <a:rPr lang="en-US" dirty="0" err="1">
                <a:solidFill>
                  <a:srgbClr val="002664"/>
                </a:solidFill>
                <a:latin typeface="Public Sans ExtraLight"/>
              </a:rPr>
              <a:t>tokolahi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‘o </a:t>
            </a:r>
            <a:r>
              <a:rPr lang="en-US" dirty="0" err="1">
                <a:solidFill>
                  <a:srgbClr val="002664"/>
                </a:solidFill>
                <a:latin typeface="Public Sans ExtraLight"/>
              </a:rPr>
              <a:t>kinautolu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/>
              </a:rPr>
              <a:t>te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/>
              </a:rPr>
              <a:t>nau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 puke ‘I he </a:t>
            </a:r>
            <a:r>
              <a:rPr lang="en-US" dirty="0" err="1">
                <a:solidFill>
                  <a:srgbClr val="002664"/>
                </a:solidFill>
                <a:latin typeface="Public Sans ExtraLight"/>
              </a:rPr>
              <a:t>Hepataitisi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B </a:t>
            </a:r>
            <a:r>
              <a:rPr lang="en-US" dirty="0" err="1">
                <a:solidFill>
                  <a:srgbClr val="002664"/>
                </a:solidFill>
                <a:latin typeface="Public Sans ExtraLight"/>
              </a:rPr>
              <a:t>koloniki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‘I </a:t>
            </a:r>
            <a:r>
              <a:rPr lang="en-US" dirty="0" err="1">
                <a:solidFill>
                  <a:srgbClr val="002664"/>
                </a:solidFill>
                <a:latin typeface="Public Sans ExtraLight"/>
              </a:rPr>
              <a:t>ha’atau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/>
              </a:rPr>
              <a:t>matu’otu’a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/>
              </a:rPr>
              <a:t>ange</a:t>
            </a:r>
            <a:endParaRPr lang="en-US" dirty="0">
              <a:latin typeface="Public Sans Extra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DC1CA1-06EB-A4CA-1CF4-8444A795B78D}"/>
              </a:ext>
            </a:extLst>
          </p:cNvPr>
          <p:cNvSpPr txBox="1"/>
          <p:nvPr/>
        </p:nvSpPr>
        <p:spPr>
          <a:xfrm>
            <a:off x="2332973" y="4816923"/>
            <a:ext cx="3380098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90%'o 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fanga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ki'i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pepee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pihia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he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mahaki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'e '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ikai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lava 'o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ma'a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'a e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vailasi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ia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pea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lahi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'a e '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amanaki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nau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iku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pe 'o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ma'u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'a e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B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koloniki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B1FF1C-1F74-F747-AFA8-CFD5F8F9BC11}"/>
              </a:ext>
            </a:extLst>
          </p:cNvPr>
          <p:cNvSpPr txBox="1"/>
          <p:nvPr/>
        </p:nvSpPr>
        <p:spPr>
          <a:xfrm>
            <a:off x="8414505" y="4816923"/>
            <a:ext cx="3225094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95%'o 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kakai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lalahi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'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ma'u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kinautolu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'e he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vailasi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B '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ma'a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pe 'a e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vailasi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hili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pe ha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mahina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'e 6</a:t>
            </a:r>
            <a:endParaRPr lang="en-US" sz="200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7688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132B10-9AF6-88A3-53E1-90C42E448F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8E340C-F6D1-58F2-41B6-AA0D470594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71" y="1947187"/>
            <a:ext cx="11182350" cy="19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4A5A1-4650-3D6F-1037-5C88A23B5A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281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'Ate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mo'ui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lelei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EC27E-8FFF-77DC-9DF8-36619B2C43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2200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B '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akiuti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26E61-A387-CD54-DB90-D02608A2AA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5119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B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koloniki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E6E55-AA08-9EBB-14E5-A4BCED351C4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28871" y="4017361"/>
            <a:ext cx="17529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'Ate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maumau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(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selosisi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)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5151C-3755-AACA-EDFF-ED443E929A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57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Kanisa 'ate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68D87AA9-50E7-3AC7-5662-A70D44FCA0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9C1555A-2DD5-6E11-FC4D-319209A0A4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>
              <a:solidFill>
                <a:srgbClr val="002664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35391-FB66-3F4C-CA1A-B1AC6BBE87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92819" y="5230731"/>
            <a:ext cx="10812416" cy="815580"/>
            <a:chOff x="692819" y="5230731"/>
            <a:chExt cx="10812416" cy="81558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693F33E-8350-6470-6286-3EDE10B0B7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2819" y="5230731"/>
              <a:ext cx="10812416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4213B1-7074-D239-8B81-31590C92097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5236" y="5424891"/>
              <a:ext cx="10463230" cy="4967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fi-FI" sz="2000" b="1">
                  <a:solidFill>
                    <a:schemeClr val="bg1"/>
                  </a:solidFill>
                  <a:latin typeface="Public Sans Medium" pitchFamily="2" charset="77"/>
                </a:rPr>
                <a:t>'Alu 'o sivi 'i he taimi ni 'e ala tokoni ke ta'ofi ha ngaahi fakatu'utamaki 'i he kaha’u!</a:t>
              </a:r>
              <a:endParaRPr lang="en-US" sz="2000" b="1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2" name="Title 5">
            <a:extLst>
              <a:ext uri="{FF2B5EF4-FFF2-40B4-BE49-F238E27FC236}">
                <a16:creationId xmlns:a16="http://schemas.microsoft.com/office/drawing/2014/main" id="{29BD9652-A447-78FD-743F-C72D7A85C82E}"/>
              </a:ext>
            </a:extLst>
          </p:cNvPr>
          <p:cNvSpPr txBox="1"/>
          <p:nvPr/>
        </p:nvSpPr>
        <p:spPr>
          <a:xfrm>
            <a:off x="384214" y="438493"/>
            <a:ext cx="837878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'Oku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uesia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fefe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'e he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hepataitisi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B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koloniki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'a ho 'ate?</a:t>
            </a:r>
          </a:p>
        </p:txBody>
      </p:sp>
    </p:spTree>
    <p:extLst>
      <p:ext uri="{BB962C8B-B14F-4D97-AF65-F5344CB8AC3E}">
        <p14:creationId xmlns:p14="http://schemas.microsoft.com/office/powerpoint/2010/main" val="3423408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>
              <a:solidFill>
                <a:srgbClr val="002664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34313-A4BF-E08B-7D4B-EA8AC085C8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477" y="4493342"/>
            <a:ext cx="2178050" cy="210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E9B53-EE66-D904-21D0-5BE063BB60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898" y="4531442"/>
            <a:ext cx="2520950" cy="203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B52F4E-33DC-DBE1-BB1A-06CC5F2385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30898" y="4780345"/>
            <a:ext cx="2520950" cy="6181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chemeClr val="bg1"/>
                </a:solidFill>
                <a:latin typeface="Public Sans Medium"/>
              </a:rPr>
              <a:t>'Oku kau </a:t>
            </a:r>
            <a:r>
              <a:rPr lang="en-US" sz="2000" b="1" err="1">
                <a:solidFill>
                  <a:schemeClr val="bg1"/>
                </a:solidFill>
                <a:latin typeface="Public Sans Medium"/>
              </a:rPr>
              <a:t>heni</a:t>
            </a:r>
            <a:r>
              <a:rPr lang="en-US" sz="2000" b="1">
                <a:solidFill>
                  <a:schemeClr val="bg1"/>
                </a:solidFill>
                <a:latin typeface="Public Sans Medium"/>
              </a:rPr>
              <a:t> ha </a:t>
            </a:r>
            <a:r>
              <a:rPr lang="en-US" sz="2000" b="1" err="1">
                <a:solidFill>
                  <a:schemeClr val="bg1"/>
                </a:solidFill>
                <a:latin typeface="Public Sans Medium"/>
              </a:rPr>
              <a:t>ki'i</a:t>
            </a:r>
            <a:r>
              <a:rPr lang="en-US" sz="2000" b="1">
                <a:solidFill>
                  <a:schemeClr val="bg1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Public Sans Medium"/>
              </a:rPr>
              <a:t>me'i</a:t>
            </a:r>
            <a:r>
              <a:rPr lang="en-US" sz="2000" b="1">
                <a:solidFill>
                  <a:schemeClr val="bg1"/>
                </a:solidFill>
                <a:latin typeface="Public Sans Medium"/>
              </a:rPr>
              <a:t> toto 'a </a:t>
            </a:r>
            <a:r>
              <a:rPr lang="en-US" sz="2000" b="1" err="1">
                <a:solidFill>
                  <a:schemeClr val="bg1"/>
                </a:solidFill>
                <a:latin typeface="Public Sans Medium"/>
              </a:rPr>
              <a:t>ia</a:t>
            </a:r>
            <a:r>
              <a:rPr lang="en-US" sz="2000" b="1">
                <a:solidFill>
                  <a:schemeClr val="bg1"/>
                </a:solidFill>
                <a:latin typeface="Public Sans Medium"/>
              </a:rPr>
              <a:t> '</a:t>
            </a:r>
            <a:r>
              <a:rPr lang="en-US" sz="2000" b="1" err="1">
                <a:solidFill>
                  <a:schemeClr val="bg1"/>
                </a:solidFill>
                <a:latin typeface="Public Sans Medium"/>
              </a:rPr>
              <a:t>oku</a:t>
            </a:r>
            <a:r>
              <a:rPr lang="en-US" sz="2000" b="1">
                <a:solidFill>
                  <a:schemeClr val="bg1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Public Sans Medium"/>
              </a:rPr>
              <a:t>fu'u</a:t>
            </a:r>
            <a:r>
              <a:rPr lang="en-US" sz="2000" b="1">
                <a:solidFill>
                  <a:schemeClr val="bg1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Public Sans Medium"/>
              </a:rPr>
              <a:t>valevale</a:t>
            </a:r>
            <a:r>
              <a:rPr lang="en-US" sz="2000" b="1">
                <a:solidFill>
                  <a:schemeClr val="bg1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Public Sans Medium"/>
              </a:rPr>
              <a:t>ke</a:t>
            </a:r>
            <a:r>
              <a:rPr lang="en-US" sz="2000" b="1">
                <a:solidFill>
                  <a:schemeClr val="bg1"/>
                </a:solidFill>
                <a:latin typeface="Public Sans Medium"/>
              </a:rPr>
              <a:t> lava 'a e </a:t>
            </a:r>
            <a:r>
              <a:rPr lang="en-US" sz="2000" b="1" err="1">
                <a:solidFill>
                  <a:schemeClr val="bg1"/>
                </a:solidFill>
                <a:latin typeface="Public Sans Medium"/>
              </a:rPr>
              <a:t>mata</a:t>
            </a:r>
            <a:r>
              <a:rPr lang="en-US" sz="2000" b="1">
                <a:solidFill>
                  <a:schemeClr val="bg1"/>
                </a:solidFill>
                <a:latin typeface="Public Sans Medium"/>
              </a:rPr>
              <a:t> 'o </a:t>
            </a:r>
            <a:r>
              <a:rPr lang="en-US" sz="2000" b="1" err="1">
                <a:solidFill>
                  <a:schemeClr val="bg1"/>
                </a:solidFill>
                <a:latin typeface="Public Sans Medium"/>
              </a:rPr>
              <a:t>sio</a:t>
            </a:r>
            <a:r>
              <a:rPr lang="en-US" sz="2000" b="1">
                <a:solidFill>
                  <a:schemeClr val="bg1"/>
                </a:solidFill>
                <a:latin typeface="Public Sans Medium"/>
              </a:rPr>
              <a:t> ki ai</a:t>
            </a:r>
            <a:endParaRPr lang="en-US" sz="2000" b="1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FEACCC71-C94E-74C9-EFE5-EC8300DFEBAF}"/>
              </a:ext>
            </a:extLst>
          </p:cNvPr>
          <p:cNvSpPr txBox="1"/>
          <p:nvPr/>
        </p:nvSpPr>
        <p:spPr>
          <a:xfrm>
            <a:off x="254283" y="676389"/>
            <a:ext cx="4214827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'Oku anga fefe 'a ho'o ma'u 'a e hepataitisi B?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C40523-C5D3-DB5E-E77D-D1D76B7D9B1B}"/>
              </a:ext>
            </a:extLst>
          </p:cNvPr>
          <p:cNvSpPr txBox="1"/>
          <p:nvPr/>
        </p:nvSpPr>
        <p:spPr>
          <a:xfrm>
            <a:off x="4952085" y="679824"/>
            <a:ext cx="6794587" cy="45136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/>
              </a:rPr>
              <a:t>'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he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taimi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'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oku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hu ai ha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fa'ahinga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huhu'a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(toto,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huhu'a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tangata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,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favai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, pe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huhu'a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fakafanau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)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mei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ha taha '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oku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mo'ua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'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he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hepataitisi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B ki he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sino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'o e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tokotaha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/>
              </a:rPr>
              <a:t>kehe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/>
              </a:rPr>
              <a:t>'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ha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mohe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fakamali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ha taha '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puke '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he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B (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tatau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pe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ia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pe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koe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akiuti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pe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koloniki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/>
              </a:rPr>
              <a:t>'I ha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faka'aonga'i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fakataha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'o ha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me'ahuhu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ki he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faito'o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konatapu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/>
              </a:rPr>
              <a:t>'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ha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faka'aonga'i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fakataha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'o ha tele pe ha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ngaahi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me'a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fakafo'ituitui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'a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ia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ala '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ai ha toto,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hange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ko ha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fa'ahinga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me'a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'o ha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katoanga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fakafonua</a:t>
            </a:r>
            <a:endParaRPr lang="en-US" sz="2000">
              <a:latin typeface="Public San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B5E76A-B547-4335-6A74-7519BC73DDD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43A6C1-9756-77D7-7012-996063835D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2DFFE-E1E3-46B4-DC45-C1D695F9BE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3" y="4994723"/>
            <a:ext cx="3380098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90% 'o 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fanga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ki'i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pepe 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'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ma'u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kinautolu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'e '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ikai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lava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toe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fakama'a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aupito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'a e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vailasi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ia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pea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nau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iku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ma'u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ai pe 'a e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B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koloniki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50C08-24E1-879A-CEBE-7E4DB46246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4994723"/>
            <a:ext cx="3225094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fi-FI" sz="2000" b="1">
                <a:solidFill>
                  <a:srgbClr val="002664"/>
                </a:solidFill>
                <a:latin typeface="Public Sans Medium" pitchFamily="2" charset="77"/>
              </a:rPr>
              <a:t>95% 'o e kakai lalahi</a:t>
            </a:r>
            <a:r>
              <a:rPr lang="fi-FI" sz="2000">
                <a:solidFill>
                  <a:srgbClr val="002664"/>
                </a:solidFill>
                <a:latin typeface="Public Sans Medium" pitchFamily="2" charset="77"/>
              </a:rPr>
              <a:t> 'oku nau pihia 'i he vailasi hepataitisi B 'oku lava pe ke ma'a 'i ha mahina 'e 6</a:t>
            </a:r>
            <a:endParaRPr lang="en-US" sz="2000">
              <a:latin typeface="Public Sans ExtraLight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DAE4C9-43AA-2DEC-8251-0AFFEB837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93" y="2280391"/>
            <a:ext cx="7772400" cy="19351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DE9D2A-BCC4-F90B-8455-3633FA3DE0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2" y="2338636"/>
            <a:ext cx="3350983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Mei ha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mo'ua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 (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tatau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akiuti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koloniki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) ki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he'ene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pepee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hono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fanau'i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kapau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'e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ikai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huhu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malu'i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30F05-F905-BE57-3B03-3592D9A8DA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2338636"/>
            <a:ext cx="2917110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Mei ha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ki'i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leka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oku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hepataitisi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B ki ha toe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fanga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ki'i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fanau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lavea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kili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kapau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'e '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ikai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palasitaa'i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146CAF7-D829-C489-2531-8626E2CCFD0E}"/>
              </a:ext>
            </a:extLst>
          </p:cNvPr>
          <p:cNvSpPr txBox="1"/>
          <p:nvPr/>
        </p:nvSpPr>
        <p:spPr>
          <a:xfrm>
            <a:off x="357293" y="507054"/>
            <a:ext cx="7440507" cy="1130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'Oku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anga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fefe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'a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ho'o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ma'u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'a 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hepataitisi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B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koloniki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FE6E003-927B-4B5F-9EC6-12F62DCE9C47}"/>
</file>

<file path=customXml/itemProps2.xml><?xml version="1.0" encoding="utf-8"?>
<ds:datastoreItem xmlns:ds="http://schemas.openxmlformats.org/officeDocument/2006/customXml" ds:itemID="{502CA517-605A-44A2-A9AB-7E89643AD7BB}"/>
</file>

<file path=customXml/itemProps3.xml><?xml version="1.0" encoding="utf-8"?>
<ds:datastoreItem xmlns:ds="http://schemas.openxmlformats.org/officeDocument/2006/customXml" ds:itemID="{D1B02183-DAE0-4F56-AD2B-7D5833AB2A4C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2464</Words>
  <Application>Microsoft Office PowerPoint</Application>
  <PresentationFormat>Widescreen</PresentationFormat>
  <Paragraphs>221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 hano faito'o 'o e hepataitisi B koloniki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40</cp:revision>
  <dcterms:created xsi:type="dcterms:W3CDTF">2025-06-03T07:12:24Z</dcterms:created>
  <dcterms:modified xsi:type="dcterms:W3CDTF">2025-09-29T00:17:24Z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2025-09-29T00:15:22Z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2f378710-65c7-420a-acaf-9cbc6c8719a7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