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7DB1FF"/>
    <a:srgbClr val="BBDF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9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Mintalah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C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Anda.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Menjalani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C gratis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jika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memiliki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kartu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Medicare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en-AU" sz="16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Jenis-jenis</a:t>
                </a:r>
                <a:r>
                  <a:rPr lang="en-AU" sz="16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6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</a:t>
                </a:r>
                <a:endParaRPr lang="en-US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AU" sz="14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</a:t>
                </a:r>
                <a:r>
                  <a:rPr lang="en-AU" sz="14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antibodi</a:t>
                </a:r>
                <a:r>
                  <a:rPr lang="en-AU" sz="14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menunjukkan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apakah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Anda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pernah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menderita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hepatitis C.</a:t>
                </a:r>
                <a:endParaRPr lang="en-US" sz="14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AU" sz="14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</a:t>
                </a:r>
                <a:r>
                  <a:rPr lang="en-AU" sz="14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PCR: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menunjukkan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apakah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Anda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sekarang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menderita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hepatitis C.</a:t>
                </a:r>
                <a:endParaRPr lang="en-US" sz="14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AU" sz="14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</a:t>
                </a:r>
                <a:r>
                  <a:rPr lang="en-AU" sz="14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Bercak</a:t>
                </a:r>
                <a:r>
                  <a:rPr lang="en-AU" sz="14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Darah </a:t>
                </a:r>
                <a:r>
                  <a:rPr lang="en-AU" sz="14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Kering</a:t>
                </a:r>
                <a:r>
                  <a:rPr lang="en-AU" sz="14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(Dried Blood Spot/DBS):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menunjukkan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keberadaan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hepatitis C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dalam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4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darah</a:t>
                </a:r>
                <a:r>
                  <a:rPr lang="en-AU" sz="14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Anda</a:t>
                </a:r>
                <a:r>
                  <a:rPr lang="en-AU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AU" sz="1600" b="1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Tempat</a:t>
                  </a:r>
                  <a:r>
                    <a:rPr lang="en-AU" sz="1600" b="1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b="1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untuk</a:t>
                  </a:r>
                  <a:r>
                    <a:rPr lang="en-AU" sz="1600" b="1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b="1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melakukan</a:t>
                  </a:r>
                  <a:r>
                    <a:rPr lang="en-AU" sz="1600" b="1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b="1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tes</a:t>
                  </a:r>
                  <a:endParaRPr lang="en-US" sz="16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Dokter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Umum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(General Practitioner/GP)</a:t>
                  </a:r>
                  <a:endParaRPr lang="en-US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Klinik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kesehatan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seksual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NSW</a:t>
                  </a:r>
                  <a:endParaRPr 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8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Family Planning Australia (</a:t>
                  </a:r>
                  <a:r>
                    <a:rPr lang="en-US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Keluarga</a:t>
                  </a:r>
                  <a:r>
                    <a:rPr lang="en-US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Berencana</a:t>
                  </a:r>
                  <a:r>
                    <a:rPr lang="en-US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Australia)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Online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untuk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tes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DBS</a:t>
                  </a:r>
                  <a:endParaRPr lang="en-US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lahir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tinggal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negara yang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kasus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C,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sv-SE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 juga untuk menjalani tes hepatitis C jika Anda: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vaksinasi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negara lain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tradisional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misalnya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kerokan 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yakin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dibuat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obat-obatan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steroid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dipenjara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Australia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1990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tablet yang: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Membersihkan virus dari tubuh Anda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sekitar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minggu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sedikit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samping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Menurunkan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terjangkau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Medicare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Menyembuhkan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95%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penderita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obat-obatan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disebut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 Acting Anti-viral /DAA (Antivirus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Bertindak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it-IT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cara melindungi diri dari hepatitis C? 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bergantian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cukur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berlisensi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tenaga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berlisensi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pelumas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Berhati-hatilah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bepergian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membersihkan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narkoba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Pengertian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stigma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orang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virus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menghadapi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penilaian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negatif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sv-SE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Pikiran orang lain mengenai cara mereka tertular hepatitis 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Stigma juga </a:t>
              </a:r>
              <a:r>
                <a:rPr lang="en-AU" sz="2000" b="1" dirty="0" err="1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mempersulit</a:t>
              </a:r>
              <a:r>
                <a:rPr lang="en-AU" sz="2000" b="1" dirty="0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perolehan</a:t>
              </a:r>
              <a:r>
                <a:rPr lang="en-AU" sz="2000" b="1" dirty="0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perawatan</a:t>
              </a:r>
              <a:r>
                <a:rPr lang="en-AU" sz="2000" b="1" dirty="0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kesehatan</a:t>
              </a:r>
              <a:r>
                <a:rPr lang="en-AU" sz="2000" b="1" dirty="0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AU" sz="2000" b="1" dirty="0" err="1">
                  <a:solidFill>
                    <a:srgbClr val="7DB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dukungan</a:t>
              </a:r>
              <a:endParaRPr lang="en-US" sz="2000" b="1" dirty="0">
                <a:solidFill>
                  <a:srgbClr val="7DB1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membuat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orang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takut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membicarakan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C yang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mereka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derita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b-NO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Menurut hukum, Anda harus memberi tahu orang lain: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mendonorkan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mendonorkan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mengajukan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asuransi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Kesehatan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bergabung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Australian Defence Force (Angkatan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Pertahanan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Australia)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mengajukan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Australia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fi-FI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Atasan Anda di tempat kerja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Orang-orang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bersekolah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Anggota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boleh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memberi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tahu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keluarga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bahwa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mengidap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C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Liver clinics and specialists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Klinik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spesialis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www.hep.org.au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 health clinics -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Klinik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kesehatan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seksual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1800 451 624 </a:t>
              </a: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www.health.nsw.gov.au/sexualhealth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Multicultural HIV and Hepatitis Service / MHAHS (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Layanan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 dan Hepatitis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Multikultural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www.mhahs.org.au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umum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</a:t>
              </a:r>
              <a:endPara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memerlukan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Medicare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berbicara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penyedia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Translating and Interpreting Service / TIS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Penerjemahan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Bahasa) di 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rahasia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resepsionis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yang telah kita pelajari hari ini?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Salah?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sv-SE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dapat tertular hepatitis C karena mencium seseorang yang mengidap virus hepatitis C.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ditularkan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vaksinasi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diingat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sv-SE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adalah infeksi hati yang disebabkan oleh virus hepatitis 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ditularkan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terinfeksi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orang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mengetahuinya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vaksinasi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penyembuhan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95%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C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menyerang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siapa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saja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AU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A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Dikembangkan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Hepatitis Service</a:t>
            </a:r>
            <a:endParaRPr lang="en-AU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dan </a:t>
            </a:r>
          </a:p>
          <a:p>
            <a:pPr>
              <a:lnSpc>
                <a:spcPts val="45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Multikultural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22C90-4817-E5BF-109E-C9AD5D557188}"/>
              </a:ext>
            </a:extLst>
          </p:cNvPr>
          <p:cNvSpPr txBox="1"/>
          <p:nvPr/>
        </p:nvSpPr>
        <p:spPr>
          <a:xfrm>
            <a:off x="534154" y="851026"/>
            <a:ext cx="362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 ini kita akan membahas...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–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dasar-dasarnya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Menghentikan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penyebaran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Menyembuhkan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diberitahu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lanjut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ditularkan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memengaruhi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penyembuhan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berarti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radang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memengaruhi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sehat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Infeksi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akut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Infeksi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kronis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Kerusakan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sirosis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Gagal</a:t>
              </a:r>
              <a:r>
                <a:rPr lang="en-AU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Kanker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Anda dapat tertular hepatitis C?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sedikit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dapat tertular hepatitis C dari...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nn-NO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n-NO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 medis, gigi, atau kosmetik yang tidak steril, vaksinasi atau operasi yang dilakukan di luar negeri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tradisional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melibatkan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tindik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barang-barang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terkena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cukur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kehamilan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persalinan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menderita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Cedera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tertusuk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jarum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disengaja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kembali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obat-obatan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steroid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Australia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1990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9"/>
            <a:ext cx="1175795" cy="873992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812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n-NO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Prosedur ini aman di Australia</a:t>
              </a:r>
              <a:endParaRPr lang="en-US" sz="1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tidak dapat tertular hepatitis C dari...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Pemakaian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fi-FI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 makanan, minuman, piring, peralatan makan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sv-SE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Gigitan nyamuk atau serangga lainnya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Kolam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renang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Batuk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Berpelukan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Berciuman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saja gejala hepatitis C? 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Satu-satunya cara untuk mengetahui apakah Anda menderita hepatitis C adalah melalui tes darah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orang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terkena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menunjukkan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tanda-tanda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bertahun-tahun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DE987E-F9CB-4224-A38D-C913C9DC970A}"/>
</file>

<file path=customXml/itemProps2.xml><?xml version="1.0" encoding="utf-8"?>
<ds:datastoreItem xmlns:ds="http://schemas.openxmlformats.org/officeDocument/2006/customXml" ds:itemID="{C10E8D06-AC96-4EFE-99E6-02146841BD85}"/>
</file>

<file path=customXml/itemProps3.xml><?xml version="1.0" encoding="utf-8"?>
<ds:datastoreItem xmlns:ds="http://schemas.openxmlformats.org/officeDocument/2006/customXml" ds:itemID="{F24E5FD6-0F9E-4C01-B0CF-7C62FB89C4A4}"/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1278</Words>
  <Application>Microsoft Office PowerPoint</Application>
  <PresentationFormat>Widescreen</PresentationFormat>
  <Paragraphs>185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Mengapa hepatitis C penting?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Bagaimana cara melindungi diri dari hepatitis C?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63</cp:revision>
  <dcterms:created xsi:type="dcterms:W3CDTF">2025-06-03T07:12:24Z</dcterms:created>
  <dcterms:modified xsi:type="dcterms:W3CDTF">2025-09-29T00:36:21Z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2025-09-29T00:36:02Z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9b34d23c-0fe3-42b9-bb1d-4468aa4c92e7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