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rkshop" initials="W" lastIdx="11" clrIdx="0">
    <p:extLst>
      <p:ext uri="{19B8F6BF-5375-455C-9EA6-DF929625EA0E}">
        <p15:presenceInfo xmlns:p15="http://schemas.microsoft.com/office/powerpoint/2012/main" userId="Worksh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9"/>
    <p:restoredTop sz="94626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बुझाइ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</a:t>
            </a:r>
            <a:endParaRPr lang="en-PH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परीक्षण 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हेपाटाइटिस सी (</a:t>
              </a:r>
              <a:r>
                <a:rPr lang="en-AU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 C) </a:t>
              </a:r>
              <a:r>
                <a:rPr lang="hi-IN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परीक्षणको लागि आफ्नो डाक्टरलाई भन्नुहोस्। यदि तपाईसँग मेडिकेयर कार्ड छ भने परीक्षण नि:शुल्क छ</a:t>
              </a:r>
              <a:endParaRPr lang="en-US" sz="16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hi-IN" sz="1400" b="1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परिक्षणका प्रकारहरु</a:t>
                </a:r>
                <a:endParaRPr lang="en-US" sz="14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hi-IN" sz="1400" b="1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एन्टिबडी परीक्षण: 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तपाईलाई कहिल्यै हेपाटाइटिस सी (</a:t>
                </a:r>
                <a:r>
                  <a:rPr lang="en-AU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Hepatitis C) 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भएको छ कि छैन </a:t>
                </a:r>
                <a:r>
                  <a:rPr lang="en-PH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                           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भनेर देखाउँछ।</a:t>
                </a:r>
                <a:endParaRPr lang="en-US" sz="1400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hi-IN" sz="1400" b="1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पीसीआर परीक्षण: 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तपाईलाई अहिले हेपाटाइटिस सी (</a:t>
                </a:r>
                <a:r>
                  <a:rPr lang="en-AU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Hepatitis C) 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छ कि छैन भनेर देखाउँछ।</a:t>
                </a:r>
                <a:endParaRPr lang="en-US" sz="1400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endParaRP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hi-IN" sz="1400" b="1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ड्राइ (सुकेको) रगतको धब्बाको (डिबिएस ) परीक्षण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: तपाईको रगतमा हेपाटाइटिस सी (</a:t>
                </a:r>
                <a:r>
                  <a:rPr lang="en-AU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Hepatitis C) </a:t>
                </a:r>
                <a:r>
                  <a:rPr lang="hi-IN" sz="14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rPr>
                  <a:t>देखाउँछ।</a:t>
                </a:r>
                <a:endParaRPr lang="en-US" sz="1400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hi-IN" b="1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कहाँ परीक्षण गर्ने</a:t>
                  </a:r>
                  <a:endParaRPr lang="en-US" sz="1800" b="1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hi-IN" sz="1600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सामान्य चिकित्सक (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GP)</a:t>
                  </a:r>
                  <a:endParaRPr lang="en-US" sz="16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hi-IN" sz="1600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एनएसडब्ल्यू (</a:t>
                  </a:r>
                  <a:r>
                    <a:rPr lang="en-AU" sz="1600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NSW) </a:t>
                  </a:r>
                  <a:r>
                    <a:rPr lang="hi-IN" sz="1600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यौन स्वास्थ्य क्लिनिकहरू</a:t>
                  </a:r>
                  <a:endParaRPr lang="en-US" sz="16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endParaRP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8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hi-IN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परिवार नियोजन अष्ट्रेलिया</a:t>
                  </a:r>
                  <a:endParaRPr lang="en-PH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hi-IN" dirty="0">
                      <a:solidFill>
                        <a:srgbClr val="002664"/>
                      </a:solidFill>
                      <a:latin typeface="Nirmala UI" panose="020B0502040204020203" pitchFamily="34" charset="0"/>
                      <a:ea typeface="Nirmala UI" panose="020B0502040204020203" pitchFamily="34" charset="0"/>
                      <a:cs typeface="Nirmala UI" panose="020B0502040204020203" pitchFamily="34" charset="0"/>
                    </a:rPr>
                    <a:t>डिबिएस परीक्षणको लागि अनलाइन</a:t>
                  </a:r>
                  <a:endParaRPr lang="en-US" sz="1800" dirty="0">
                    <a:solidFill>
                      <a:srgbClr val="002664"/>
                    </a:solidFill>
                    <a:latin typeface="Nirmala UI" panose="020B0502040204020203" pitchFamily="34" charset="0"/>
                    <a:ea typeface="Nirmala UI" panose="020B0502040204020203" pitchFamily="34" charset="0"/>
                    <a:cs typeface="Nirmala UI" panose="020B0502040204020203" pitchFamily="34" charset="0"/>
                  </a:endParaRP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परीक्षण कसले गराउनु पर्छ?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 हेपाटाइटिस सी (</a:t>
            </a:r>
            <a:r>
              <a:rPr lang="en-AU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भएको देशमा जन्मनुभएको वा बस्नुभएको छ भने, तपाईले हेपाटाइटिस सी (</a:t>
            </a:r>
            <a:r>
              <a:rPr lang="en-AU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परीक्षण गर्नु महत्त्वपूर्ण छ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परीक्षण गराउनु पनि महत्त्वपूर्ण छ यदि तपाई: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अर्को देशमा रगत चढाउने, खोप लगाउने, शल्यक्रिया गर्ने वा अन्य चिकित्सा वा दन्त उपचार गराएको भए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परम्परागत चिकित्सा अभ्यास गराइएको भए, जस्तै कटिङ, कपिङ वा कोइनिङ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तपाईलाई हेपाटाइटिस बी वा एचआईभी भएमा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ट्याटु वा शरीर छेड्ने काम निष्क्रिय (स्टेराइल) उपकरणले गरिएको हो कि होइन भन्ने कुरा निश्चित छैन भने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औषधि वा स्टेरोइड सुई लगाएको हुनुहुन्छ वा सुई लगाउने उपकरण साझा गर्नुभएको छ भने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कहिल्यै जेलमा बसेको हुनुहुन्छ भने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फेब्रुअरी १९९० भन्दा अघि अष्ट्रेलियामा रगत चढाइएको (रक्तक्षेपण) भए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कसरी गरिन्छ?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तिनीहरू चक्की वा ट्याब्लेटहरू हुन् जुन: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शरीरबाट भाइरस हटाउछ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लगभग ८ देखि १२ हप्तासम्म लिइन्छ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कम वा कुनै साइड इफेक्ट छैन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क्षति र कलेजोको क्यान्सरको जोखिम कम गर्छ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तपाईसँग मेडिकेयर कार्ड छ भने कम लागतमा उपलब्ध छन्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भएका ९५% मानिसहरूलाई निको पार्छ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डाइरेक्ट एक्टिङ एन्टी-भाइरल (</a:t>
            </a:r>
            <a:r>
              <a:rPr lang="en-AU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DAAs)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भनिने औषधिले गरिन्छ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लाग्नबाट म कसरी आफूलाई जोगाउन सक्छु?</a:t>
            </a:r>
            <a:endParaRPr lang="en-US" sz="32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दाँत माझ्ने ब्रस वा रेजरजस्ता व्यक्तिगत सामानहरू अरूसँग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साझेदारी नगर्नुहोस्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ट्याटू वा शरीर छेड्ने कार्य केवल इजाजतपत्र (लाइसेन्स) प्राप्त व्यावसायिकहरूबाट जीवाणुरहित (सफा) उपकरणको प्रयोग गरी गराउनुहोस्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चिकित्सा र दन्त उपचार केवल इजाजतपत्र (लाइसेन्स) प्राप्त पेशेवरहरूबाट गराउनुहोस्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यौनसम्पर्कको समयमा</a:t>
            </a: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कन्डम र लुब्रिकेन्ट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प्रयोग गर्नुहोस्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विदेश यात्रा गर्दा चिकित्सा र दन्त उपचार गराउँदा सावधानी अपनाउनुहोस्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रगत सफा गर्दा </a:t>
            </a: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पन्जा लगाउने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कहिल्यै लागूपदार्थको सुई लगाउने उपकरण साझा नगर्नुहोस्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</a:t>
            </a:r>
            <a:r>
              <a:rPr lang="en-US" sz="4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सी</a:t>
            </a:r>
            <a:r>
              <a:rPr lang="en-US" sz="4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(Hepatitis C) </a:t>
            </a: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</a:t>
            </a:r>
            <a:r>
              <a:rPr lang="en-US" sz="4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बारेमा</a:t>
            </a:r>
            <a:r>
              <a:rPr lang="en-US" sz="4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रहेको</a:t>
            </a:r>
            <a:r>
              <a:rPr lang="en-US" sz="4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गलत</a:t>
            </a:r>
            <a:r>
              <a:rPr lang="en-US" sz="40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40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बुझाइ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भाइरल हेपाटाइटिस भएका धेरै मानिसहरूले निम्न कारणहरूले नकारात्मक मूल्याङ्कनको सामना गर्छन्: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अरूले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लागेको हो भन्ने सोच्ने तरिका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सँग सम्बन्धित कार्यहरू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2000" b="1" dirty="0">
                  <a:solidFill>
                    <a:srgbClr val="BBDFFF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गलत बुझाइले स्वास्थ्य सेवा र समर्थन प्राप्त गर्न पनि गाह्रो बनाउँछ</a:t>
              </a:r>
              <a:endParaRPr lang="en-US" sz="2000" b="1" dirty="0">
                <a:solidFill>
                  <a:srgbClr val="BBDFFF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यसले मानिसहरूलाई आफ्नो हेपाटाइटिस सी (</a:t>
              </a:r>
              <a:r>
                <a:rPr lang="en-AU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 C) </a:t>
              </a: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को बारेमा कुरा गर्न डर लाग्न सक्छ</a:t>
              </a:r>
              <a:endPara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कसलाई भन्ने र नभन्ने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कानुन अनुसार तपाईले निम्न मानिसहरूलाई भन्नु पर्छ: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जब तपाई रगत दिनुहुन्छ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अंग र शुक्रकीट दान गर्दा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तपाईले स्वास्थ्य बीमा को लागि आवेदन दिँदा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 अष्ट्रेलियाली रक्षा बलमा सामेल हुँदै हुनुहुन्छ भने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अष्ट्रेलियामा बस्नको लागि प्रबेशाज्ञाको लागि आवेदन दिँदा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 चिकित्सा प्रक्रियाहरू गर्ने स्वास्थ्य सेवाकर्मी हुनुहुन्छ भने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तपाईले निम्न मानिसहरूलाई भन्नु पर्दैन: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कामको हाकिमलाई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तपाईसँग काम गर्ने वा विद्यालय जाने मानिसहरू</a:t>
            </a:r>
            <a:endParaRPr lang="en-PH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परिवारका सदस्यहरू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hi-IN" sz="14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तपाईको डाक्टरले तपाईको परिवारलाई तपाईलाई हेपाटाइटिस सी (</a:t>
              </a:r>
              <a:r>
                <a:rPr lang="en-AU" sz="14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 C) </a:t>
              </a:r>
              <a:r>
                <a:rPr lang="hi-IN" sz="14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भएको कुरा भन्न सक्दैनन्</a:t>
              </a:r>
              <a:endParaRPr lang="en-US" sz="14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लागि मद्दत कहाँ पाउने?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Liver clinics and specialists - </a:t>
              </a: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कलेजोको क्लिनिक र विशेषज्ञहरू - १८०० ८०३ ९९०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Sexual health clinics - </a:t>
              </a: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यौन स्वास्थ्य क्लिनिकहरू – </a:t>
              </a:r>
              <a:endParaRPr lang="en-PH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१८०० ४५१ ६२४</a:t>
              </a:r>
              <a:r>
                <a:rPr lang="en-US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www.health.nsw.gov.au/sexualhealth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Multicultural HIV and Hepatitis Service - </a:t>
              </a:r>
              <a:r>
                <a:rPr lang="hi-IN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बहुसांस्कृतिक एचआईभी र हेपाटाइटिस सी (</a:t>
              </a:r>
              <a:r>
                <a:rPr lang="en-AU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Hepatitis) </a:t>
              </a:r>
              <a:r>
                <a:rPr lang="hi-IN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सेवा</a:t>
              </a:r>
              <a:r>
                <a:rPr lang="en-US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en-US" sz="1600" dirty="0">
                  <a:solidFill>
                    <a:srgbClr val="002664"/>
                  </a:solidFill>
                  <a:latin typeface="Public Sans ExtraLight" pitchFamily="2" charset="77"/>
                </a:rPr>
                <a:t>www.mhahs.org.au</a:t>
              </a:r>
              <a:endParaRPr lang="en-US" sz="1600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Your doctor or GP - </a:t>
              </a: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तपाईंको डाक्टर वा जीपी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 NSW – </a:t>
              </a:r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हेपाटाइटिस एनएसडब्ल्यू (</a:t>
              </a:r>
              <a:r>
                <a:rPr lang="en-AU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NSW) – 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1800 803 990</a:t>
              </a: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मेडिकेयर आवश्यक छैन</a:t>
              </a:r>
              <a:endParaRPr lang="en-US" sz="11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भाषामा सहयोग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तपाईलाई आफ्नो भाषामा आफ्नो डाक्टर वा स्वास्थ्य प्रदायकसँग कुरा गर्न सहयोग चाहिन्छ भने: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अनुवाद तथा दोभाषे सेवा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TIS)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लाई १३ १४ ५० मा फोन गर्नुहोस्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सेवा नि:शुल्क र गोप्य छ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रिसेप्शनिस्टलाई तपाईको लागि नि:शुल्क दोभाषे बुक गर्न भन्नुहोस्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हामीले आज के सिक्यौं?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सही वा गलत</a:t>
            </a:r>
            <a:r>
              <a:rPr lang="en-PH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भाइरस भएको व्यक्तिलाई चुम्बन गर्दा तपाईलाई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लाग्न सक्छ।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खाना बाँडेर खादा अरूलाई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सर्छ।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खोप लगाएर तपाईले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लाग्नबाट आफूलाई बचाउन सक्नुहुन्छ।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तपाईले विदेशमा ट्याटू गराउनु भएको छ र प्रयोग गरिएको उपकरण सफा थियो कि थिएन निश्चित हुनुहुन्न भने, परीक्षण गराउनु पर्छ।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जान्नुपर्ने महत्त्वपूर्ण सन्देशहरू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भनेको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भाइरसले गराउने कलेजोको संक्रमण हो।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यो संक्रमित रगतको सम्पर्कबाट रगतबाट रगतमा सर्छ।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उपचार नगरिएमा यसले कलेजोमा गम्भीर क्षति पुर्‍याउन सक्छ।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धेरै मानिसहरूलाई यो भाइरस छ र उनीहरूलाई थाहा छैन।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खोप छैन तर उपचार भने छ।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९५% प्रभावकारी 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</a:t>
            </a:r>
            <a:br>
              <a:rPr lang="en-PH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AU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किन महत्वपूर्ण छ?</a:t>
            </a:r>
            <a:endParaRPr lang="en-US" sz="32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महत्त्वपूर्ण छ किनभने यदि उपचार नगरिएमा यसले कलेजोमा गम्भीर क्षति र कलेजोको क्यान्सर निम्त्याउन सक्छ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hi-IN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हेपाटाइटिस सी (</a:t>
              </a:r>
              <a:r>
                <a:rPr lang="en-AU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 C) </a:t>
              </a:r>
              <a:r>
                <a:rPr lang="hi-IN" sz="16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जो कोहीलाई पनि लाग्न सक्छ</a:t>
              </a:r>
              <a:endParaRPr lang="en-US" sz="16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i-IN" sz="48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तपाईंको कुनै प्रश्न छ?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1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विकसित:</a:t>
            </a:r>
            <a:r>
              <a:rPr lang="en-US" sz="1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br>
              <a:rPr lang="en-US" sz="32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 (</a:t>
            </a:r>
            <a:r>
              <a:rPr lang="en-AU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NSW) </a:t>
            </a:r>
          </a:p>
          <a:p>
            <a:pPr>
              <a:lnSpc>
                <a:spcPts val="4500"/>
              </a:lnSpc>
            </a:pP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बहुसांस्कृतिक एचआईभी (</a:t>
            </a:r>
            <a:r>
              <a:rPr lang="en-AU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HIV) </a:t>
            </a: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 </a:t>
            </a:r>
            <a:endParaRPr lang="en-PH" sz="32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4500"/>
              </a:lnSpc>
            </a:pPr>
            <a:r>
              <a:rPr lang="hi-IN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सेवा </a:t>
            </a:r>
            <a:r>
              <a:rPr lang="en-PH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US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 Multicultural </a:t>
            </a:r>
          </a:p>
          <a:p>
            <a:pPr>
              <a:lnSpc>
                <a:spcPts val="4500"/>
              </a:lnSpc>
            </a:pPr>
            <a:r>
              <a:rPr lang="en-US" sz="32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HIV and Hepatitis Service)</a:t>
            </a:r>
          </a:p>
          <a:p>
            <a:pPr>
              <a:lnSpc>
                <a:spcPts val="3500"/>
              </a:lnSpc>
            </a:pPr>
            <a:r>
              <a:rPr lang="en-US" sz="1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(MHAHS)  </a:t>
            </a:r>
            <a:r>
              <a:rPr lang="en-US" sz="2400" b="1" dirty="0" err="1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mhahs.org.au</a:t>
            </a:r>
            <a:endParaRPr lang="en-US" sz="24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176C7-DBF7-857E-5C19-689239A5B6D1}"/>
              </a:ext>
            </a:extLst>
          </p:cNvPr>
          <p:cNvSpPr txBox="1"/>
          <p:nvPr/>
        </p:nvSpPr>
        <p:spPr>
          <a:xfrm>
            <a:off x="534154" y="760491"/>
            <a:ext cx="4028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आज हामी यस बारे कुरा गर्नेछौं</a:t>
            </a:r>
            <a:r>
              <a:rPr lang="en-PH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–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आधारभूत कुराहरू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लाग्छ?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फैलिनबाट रोक्ने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परीक्षण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निको पार्ने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 कसलाई भन्नुहुन्छ र कसलाई भन्नुहुन्न?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कहाँबाट थप जानकारी प्राप्त गर्ने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के हो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?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रगतबाट सर्ने भाइरस हो जसले तपाईको कलेजोलाई असर गर्छ।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छ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 बिना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ले कलेजोको रोग र कलेजोको क्यान्सर गराउन सक्छ।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sz="2000" b="1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हेपाटाइटिस भनेको कलेजोको सूजन हो</a:t>
              </a:r>
              <a:endPara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ले तपाईको कलेजोलाई कसरी असर गर्छ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?</a:t>
            </a:r>
            <a:b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hi-IN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स्वस्थ कलेजो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hi-IN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एक्यूट (तीव्र) संक्रमण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hi-IN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दीर्घकालीन संक्रमण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hi-IN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कलेजोको क्षति (सिरोसिस)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hi-IN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कलेजोले काम नगर्ने (लिभर फेलियर)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hi-IN" dirty="0">
                  <a:solidFill>
                    <a:srgbClr val="002664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क्यान्सर</a:t>
              </a:r>
              <a:endPara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</a:t>
            </a:r>
            <a:endParaRPr lang="en-PH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कसरी हुन्छ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जब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भएको व्यक्तिको रगत अर्को व्यक्तिको शरीरमा प्रवेश गर्छ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यसमा आँखाले देख्न नसकिने सानो मात्राको रगत पनि समावेश हुन्छ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36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तपाईलाई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निम्न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बाट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36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सी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(hepatitis C) </a:t>
            </a:r>
            <a:r>
              <a:rPr lang="en-US" sz="3600" b="1" dirty="0" err="1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सर्न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सक्छ</a:t>
            </a:r>
            <a:r>
              <a:rPr lang="en-US" sz="3600" b="1" dirty="0">
                <a:solidFill>
                  <a:srgbClr val="002664"/>
                </a:solidFill>
                <a:effectLst/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विदेशमा गरिएका असुरक्षित चिकित्सा, दन्त, कस्मेटिक 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प्रक्रियाहरू, खोप वा शल्यक्रिया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रगत समावेश हुने असुरक्षित परम्परागत अभ्यासहरू, जस्तै ट्याटु बनाउने र छाला छेड्ने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रगत लागेको अरुको व्यक्तिगत सामान जस्तै रेजर र टूथब्रश प्रयोग गर्दा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आमालाई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 भने गर्भावस्था वा बच्चा जन्माउने क्रममा आमाबाट बच्चामा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कण्डम बिना यौन सम्पर्कको समयमा रगत-देखि-रगत सम्पर्क 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दुर्घटनावश सुईको चोट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औषधि वा स्टेरोइडहरू सुई लगाउन प्रयोग गरिने कुनै पनि उपकरण साझा गर्दा र पुन: प्रयोग गर्दा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अष्ट्रेलियामा सन् १९९० भन्दा पहिले गरिएको रक्तक्षेपण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40"/>
            <a:ext cx="1175795" cy="873992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580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sz="12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यी अष्ट्रेलियामा सुरक्षित छन्</a:t>
              </a:r>
              <a:endParaRPr lang="en-US" sz="1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BA84A6B-F243-4E7D-BBDE-23C8E12EA474}"/>
              </a:ext>
            </a:extLst>
          </p:cNvPr>
          <p:cNvSpPr/>
          <p:nvPr/>
        </p:nvSpPr>
        <p:spPr>
          <a:xfrm>
            <a:off x="317288" y="735803"/>
            <a:ext cx="3797511" cy="2276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तपाईलाई निम्नबाट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सर्न सक्दैन</a:t>
            </a:r>
            <a:r>
              <a:rPr lang="en-PH" sz="36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en-US" sz="36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शौचालय साझा गर्दा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16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खाना, पिउने पदार्थ, प्लेट, खाने सामग्रीहरू साझा गर्दा</a:t>
            </a:r>
            <a:endParaRPr lang="en-US" sz="16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लामखुट्टे वा अन्य कीराले टोक्दा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स्विमिंग पूलहरू साझा गर्दा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हाच्छिउँ गर्दा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खोक्दा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अँगालो हाल्दा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चुम्बन गर्दा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का लक्षणहरू के के हुन्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तपाईलाई हेपाटाइटिस सी (</a:t>
              </a:r>
              <a:r>
                <a:rPr lang="en-AU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Hepatitis C) </a:t>
              </a:r>
              <a:r>
                <a:rPr lang="hi-IN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छ कि छैन भनेर थाहा पाउने एक मात्र तरिका रगत परीक्षण हो</a:t>
              </a:r>
              <a:endParaRPr lang="en-US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भएका धेरै मानिसहरूमा रोगको कुनै लक्षण वा संकेत देखिँदैन।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दिर्घकालिन हेपाटाइटिस सी (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chronic hepatitis C)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भएका व्यक्तिहरूले आफ्नो कलेजो धेरै क्षतिग्रस्त नभएसम्म बिरामी महसुस नगर्न सक्छन्। यसो हुन धेरै वर्ष लाग्न सक्छ।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FEB7E9-0922-462A-932E-EECCB88E1C0B}"/>
</file>

<file path=customXml/itemProps2.xml><?xml version="1.0" encoding="utf-8"?>
<ds:datastoreItem xmlns:ds="http://schemas.openxmlformats.org/officeDocument/2006/customXml" ds:itemID="{456AD540-BAF1-4A95-9F7F-4A51A2C2E701}"/>
</file>

<file path=customXml/itemProps3.xml><?xml version="1.0" encoding="utf-8"?>
<ds:datastoreItem xmlns:ds="http://schemas.openxmlformats.org/officeDocument/2006/customXml" ds:itemID="{77582C7F-C898-47E9-83A9-BC1B25FAB29C}"/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1496</Words>
  <Application>Microsoft Office PowerPoint</Application>
  <PresentationFormat>Widescreen</PresentationFormat>
  <Paragraphs>188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Nirmala UI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हेपाटाइटिस सी  (Hepatitis C) किन महत्वपूर्ण छ?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हेपाटाइटिस सी (Hepatitis C) लाग्नबाट म कसरी आफूलाई जोगाउन सक्छु?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72</cp:revision>
  <dcterms:created xsi:type="dcterms:W3CDTF">2025-06-03T07:12:24Z</dcterms:created>
  <dcterms:modified xsi:type="dcterms:W3CDTF">2025-09-29T00:33:15Z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2025-09-29T00:32:32Z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aa580b02-a0ed-40f4-a6f2-ae2f83034626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