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B0CA5-8FC2-29B9-0BDC-AA1228C5366A}" name="Guest User" initials="GU" userId="S::urn:spo:tenantanon#a687a7bf-02db-43df-bcbb-e7a8bda611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BBDFFF"/>
    <a:srgbClr val="7DB1FF"/>
    <a:srgbClr val="FEE7C8"/>
    <a:srgbClr val="FFA969"/>
    <a:srgbClr val="00C296"/>
    <a:srgbClr val="B9A7FA"/>
    <a:srgbClr val="E7E1FC"/>
    <a:srgbClr val="CC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8B457-2583-EEBF-BE90-AD579CBD577E}" v="8" dt="2025-07-17T11:36:28.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4626"/>
  </p:normalViewPr>
  <p:slideViewPr>
    <p:cSldViewPr snapToGrid="0">
      <p:cViewPr varScale="1">
        <p:scale>
          <a:sx n="106" d="100"/>
          <a:sy n="106" d="100"/>
        </p:scale>
        <p:origin x="10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ADA6E-3091-CA42-92F6-F9FE90BE6B55}"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AEB90-4346-384C-90A7-402DE92B5D12}" type="slidenum">
              <a:rPr lang="en-US" smtClean="0"/>
              <a:t>‹#›</a:t>
            </a:fld>
            <a:endParaRPr lang="en-US"/>
          </a:p>
        </p:txBody>
      </p:sp>
    </p:spTree>
    <p:extLst>
      <p:ext uri="{BB962C8B-B14F-4D97-AF65-F5344CB8AC3E}">
        <p14:creationId xmlns:p14="http://schemas.microsoft.com/office/powerpoint/2010/main" val="274837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AEB90-4346-384C-90A7-402DE92B5D12}" type="slidenum">
              <a:rPr lang="en-US" smtClean="0"/>
              <a:t>2</a:t>
            </a:fld>
            <a:endParaRPr lang="en-US"/>
          </a:p>
        </p:txBody>
      </p:sp>
    </p:spTree>
    <p:extLst>
      <p:ext uri="{BB962C8B-B14F-4D97-AF65-F5344CB8AC3E}">
        <p14:creationId xmlns:p14="http://schemas.microsoft.com/office/powerpoint/2010/main" val="307333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AEB90-4346-384C-90A7-402DE92B5D12}" type="slidenum">
              <a:rPr lang="en-US" smtClean="0"/>
              <a:t>10</a:t>
            </a:fld>
            <a:endParaRPr lang="en-US"/>
          </a:p>
        </p:txBody>
      </p:sp>
    </p:spTree>
    <p:extLst>
      <p:ext uri="{BB962C8B-B14F-4D97-AF65-F5344CB8AC3E}">
        <p14:creationId xmlns:p14="http://schemas.microsoft.com/office/powerpoint/2010/main" val="70538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AEB90-4346-384C-90A7-402DE92B5D12}" type="slidenum">
              <a:rPr lang="en-US" smtClean="0"/>
              <a:t>14</a:t>
            </a:fld>
            <a:endParaRPr lang="en-US"/>
          </a:p>
        </p:txBody>
      </p:sp>
    </p:spTree>
    <p:extLst>
      <p:ext uri="{BB962C8B-B14F-4D97-AF65-F5344CB8AC3E}">
        <p14:creationId xmlns:p14="http://schemas.microsoft.com/office/powerpoint/2010/main" val="388925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AEB90-4346-384C-90A7-402DE92B5D12}" type="slidenum">
              <a:rPr lang="en-US" smtClean="0"/>
              <a:t>15</a:t>
            </a:fld>
            <a:endParaRPr lang="en-US"/>
          </a:p>
        </p:txBody>
      </p:sp>
    </p:spTree>
    <p:extLst>
      <p:ext uri="{BB962C8B-B14F-4D97-AF65-F5344CB8AC3E}">
        <p14:creationId xmlns:p14="http://schemas.microsoft.com/office/powerpoint/2010/main" val="373081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AEB90-4346-384C-90A7-402DE92B5D12}" type="slidenum">
              <a:rPr lang="en-US" smtClean="0"/>
              <a:t>16</a:t>
            </a:fld>
            <a:endParaRPr lang="en-US"/>
          </a:p>
        </p:txBody>
      </p:sp>
    </p:spTree>
    <p:extLst>
      <p:ext uri="{BB962C8B-B14F-4D97-AF65-F5344CB8AC3E}">
        <p14:creationId xmlns:p14="http://schemas.microsoft.com/office/powerpoint/2010/main" val="125156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AEB90-4346-384C-90A7-402DE92B5D12}" type="slidenum">
              <a:rPr lang="en-US" smtClean="0"/>
              <a:t>17</a:t>
            </a:fld>
            <a:endParaRPr lang="en-US"/>
          </a:p>
        </p:txBody>
      </p:sp>
    </p:spTree>
    <p:extLst>
      <p:ext uri="{BB962C8B-B14F-4D97-AF65-F5344CB8AC3E}">
        <p14:creationId xmlns:p14="http://schemas.microsoft.com/office/powerpoint/2010/main" val="343046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4894-F36B-CF96-F0CE-8BECE9C9B67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BB0D58E-37D3-56B8-5C75-4C4F4FE1F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196D64C-F31C-9B1D-FBC2-56602BA524AB}"/>
              </a:ext>
            </a:extLst>
          </p:cNvPr>
          <p:cNvSpPr>
            <a:spLocks noGrp="1"/>
          </p:cNvSpPr>
          <p:nvPr>
            <p:ph type="dt" sz="half" idx="10"/>
          </p:nvPr>
        </p:nvSpPr>
        <p:spPr/>
        <p:txBody>
          <a:bodyPr/>
          <a:lstStyle/>
          <a:p>
            <a:fld id="{D5ACF943-0B87-AD45-81F6-A7A9F0A44F3F}" type="datetimeFigureOut">
              <a:rPr lang="en-US" smtClean="0"/>
              <a:t>9/29/2025</a:t>
            </a:fld>
            <a:endParaRPr lang="en-US"/>
          </a:p>
        </p:txBody>
      </p:sp>
      <p:sp>
        <p:nvSpPr>
          <p:cNvPr id="5" name="Footer Placeholder 4">
            <a:extLst>
              <a:ext uri="{FF2B5EF4-FFF2-40B4-BE49-F238E27FC236}">
                <a16:creationId xmlns:a16="http://schemas.microsoft.com/office/drawing/2014/main" id="{47081F69-D948-0ECA-3112-A590837B5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5BF7C-1279-EF08-3CD7-1F83AFD56927}"/>
              </a:ext>
            </a:extLst>
          </p:cNvPr>
          <p:cNvSpPr>
            <a:spLocks noGrp="1"/>
          </p:cNvSpPr>
          <p:nvPr>
            <p:ph type="sldNum" sz="quarter" idx="12"/>
          </p:nvPr>
        </p:nvSpPr>
        <p:spPr/>
        <p:txBody>
          <a:bodyPr/>
          <a:lstStyle/>
          <a:p>
            <a:fld id="{BAE164D0-F1D5-E746-8C23-B606447DAA2B}" type="slidenum">
              <a:rPr lang="en-US" smtClean="0"/>
              <a:t>‹#›</a:t>
            </a:fld>
            <a:endParaRPr lang="en-US"/>
          </a:p>
        </p:txBody>
      </p:sp>
    </p:spTree>
    <p:extLst>
      <p:ext uri="{BB962C8B-B14F-4D97-AF65-F5344CB8AC3E}">
        <p14:creationId xmlns:p14="http://schemas.microsoft.com/office/powerpoint/2010/main" val="31131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413F-B0B1-8771-715F-2B0618625E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4D9999-643C-51A6-BE9A-5AAB7F6F99B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7263F1-61A9-1DC1-478F-1AAF3F2E77C7}"/>
              </a:ext>
            </a:extLst>
          </p:cNvPr>
          <p:cNvSpPr>
            <a:spLocks noGrp="1"/>
          </p:cNvSpPr>
          <p:nvPr>
            <p:ph type="dt" sz="half" idx="10"/>
          </p:nvPr>
        </p:nvSpPr>
        <p:spPr/>
        <p:txBody>
          <a:bodyPr/>
          <a:lstStyle/>
          <a:p>
            <a:fld id="{D5ACF943-0B87-AD45-81F6-A7A9F0A44F3F}" type="datetimeFigureOut">
              <a:rPr lang="en-US" smtClean="0"/>
              <a:t>9/29/2025</a:t>
            </a:fld>
            <a:endParaRPr lang="en-US"/>
          </a:p>
        </p:txBody>
      </p:sp>
      <p:sp>
        <p:nvSpPr>
          <p:cNvPr id="5" name="Footer Placeholder 4">
            <a:extLst>
              <a:ext uri="{FF2B5EF4-FFF2-40B4-BE49-F238E27FC236}">
                <a16:creationId xmlns:a16="http://schemas.microsoft.com/office/drawing/2014/main" id="{66AD34B8-103D-443A-7A2E-AD2229A11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D5DA6-AA4C-7112-12FC-25C6C0809028}"/>
              </a:ext>
            </a:extLst>
          </p:cNvPr>
          <p:cNvSpPr>
            <a:spLocks noGrp="1"/>
          </p:cNvSpPr>
          <p:nvPr>
            <p:ph type="sldNum" sz="quarter" idx="12"/>
          </p:nvPr>
        </p:nvSpPr>
        <p:spPr/>
        <p:txBody>
          <a:bodyPr/>
          <a:lstStyle/>
          <a:p>
            <a:fld id="{BAE164D0-F1D5-E746-8C23-B606447DAA2B}" type="slidenum">
              <a:rPr lang="en-US" smtClean="0"/>
              <a:t>‹#›</a:t>
            </a:fld>
            <a:endParaRPr lang="en-US"/>
          </a:p>
        </p:txBody>
      </p:sp>
    </p:spTree>
    <p:extLst>
      <p:ext uri="{BB962C8B-B14F-4D97-AF65-F5344CB8AC3E}">
        <p14:creationId xmlns:p14="http://schemas.microsoft.com/office/powerpoint/2010/main" val="127078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14F014-A57B-3168-2D84-6EF5D8F5AC9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92D29E-5436-7A17-E572-B97A394992D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2D1368-F841-FD01-7FCD-2156623C0A4E}"/>
              </a:ext>
            </a:extLst>
          </p:cNvPr>
          <p:cNvSpPr>
            <a:spLocks noGrp="1"/>
          </p:cNvSpPr>
          <p:nvPr>
            <p:ph type="dt" sz="half" idx="10"/>
          </p:nvPr>
        </p:nvSpPr>
        <p:spPr/>
        <p:txBody>
          <a:bodyPr/>
          <a:lstStyle/>
          <a:p>
            <a:fld id="{D5ACF943-0B87-AD45-81F6-A7A9F0A44F3F}" type="datetimeFigureOut">
              <a:rPr lang="en-US" smtClean="0"/>
              <a:t>9/29/2025</a:t>
            </a:fld>
            <a:endParaRPr lang="en-US"/>
          </a:p>
        </p:txBody>
      </p:sp>
      <p:sp>
        <p:nvSpPr>
          <p:cNvPr id="5" name="Footer Placeholder 4">
            <a:extLst>
              <a:ext uri="{FF2B5EF4-FFF2-40B4-BE49-F238E27FC236}">
                <a16:creationId xmlns:a16="http://schemas.microsoft.com/office/drawing/2014/main" id="{1FBADD84-4596-5137-2BFD-5EE409210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49CBA-2D5C-B1FC-6253-F1D99DFE9329}"/>
              </a:ext>
            </a:extLst>
          </p:cNvPr>
          <p:cNvSpPr>
            <a:spLocks noGrp="1"/>
          </p:cNvSpPr>
          <p:nvPr>
            <p:ph type="sldNum" sz="quarter" idx="12"/>
          </p:nvPr>
        </p:nvSpPr>
        <p:spPr/>
        <p:txBody>
          <a:bodyPr/>
          <a:lstStyle/>
          <a:p>
            <a:fld id="{BAE164D0-F1D5-E746-8C23-B606447DAA2B}" type="slidenum">
              <a:rPr lang="en-US" smtClean="0"/>
              <a:t>‹#›</a:t>
            </a:fld>
            <a:endParaRPr lang="en-US"/>
          </a:p>
        </p:txBody>
      </p:sp>
    </p:spTree>
    <p:extLst>
      <p:ext uri="{BB962C8B-B14F-4D97-AF65-F5344CB8AC3E}">
        <p14:creationId xmlns:p14="http://schemas.microsoft.com/office/powerpoint/2010/main" val="265329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7216-E85F-BD11-6647-5E085B0F98A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0B1C87-9FEB-CEDE-F1EC-1A34BF53BC6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1A7E5F-B5BC-0680-DE8F-E4CF5C0B4B55}"/>
              </a:ext>
            </a:extLst>
          </p:cNvPr>
          <p:cNvSpPr>
            <a:spLocks noGrp="1"/>
          </p:cNvSpPr>
          <p:nvPr>
            <p:ph type="dt" sz="half" idx="10"/>
          </p:nvPr>
        </p:nvSpPr>
        <p:spPr/>
        <p:txBody>
          <a:bodyPr/>
          <a:lstStyle/>
          <a:p>
            <a:fld id="{D5ACF943-0B87-AD45-81F6-A7A9F0A44F3F}" type="datetimeFigureOut">
              <a:rPr lang="en-US" smtClean="0"/>
              <a:t>9/29/2025</a:t>
            </a:fld>
            <a:endParaRPr lang="en-US"/>
          </a:p>
        </p:txBody>
      </p:sp>
      <p:sp>
        <p:nvSpPr>
          <p:cNvPr id="5" name="Footer Placeholder 4">
            <a:extLst>
              <a:ext uri="{FF2B5EF4-FFF2-40B4-BE49-F238E27FC236}">
                <a16:creationId xmlns:a16="http://schemas.microsoft.com/office/drawing/2014/main" id="{61463EFA-D00C-DF22-9010-8B7CC557E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FEA91-EBEA-BDE0-9076-8A7686CAD48C}"/>
              </a:ext>
            </a:extLst>
          </p:cNvPr>
          <p:cNvSpPr>
            <a:spLocks noGrp="1"/>
          </p:cNvSpPr>
          <p:nvPr>
            <p:ph type="sldNum" sz="quarter" idx="12"/>
          </p:nvPr>
        </p:nvSpPr>
        <p:spPr/>
        <p:txBody>
          <a:bodyPr/>
          <a:lstStyle/>
          <a:p>
            <a:fld id="{BAE164D0-F1D5-E746-8C23-B606447DAA2B}" type="slidenum">
              <a:rPr lang="en-US" smtClean="0"/>
              <a:t>‹#›</a:t>
            </a:fld>
            <a:endParaRPr lang="en-US"/>
          </a:p>
        </p:txBody>
      </p:sp>
    </p:spTree>
    <p:extLst>
      <p:ext uri="{BB962C8B-B14F-4D97-AF65-F5344CB8AC3E}">
        <p14:creationId xmlns:p14="http://schemas.microsoft.com/office/powerpoint/2010/main" val="37404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9290-CEA9-08F8-3737-D3C04A26787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C4884FD-CE7C-F937-FC06-93717CEDEB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C6EC521-522B-FB23-8EE5-DF4DCEA386AC}"/>
              </a:ext>
            </a:extLst>
          </p:cNvPr>
          <p:cNvSpPr>
            <a:spLocks noGrp="1"/>
          </p:cNvSpPr>
          <p:nvPr>
            <p:ph type="dt" sz="half" idx="10"/>
          </p:nvPr>
        </p:nvSpPr>
        <p:spPr/>
        <p:txBody>
          <a:bodyPr/>
          <a:lstStyle/>
          <a:p>
            <a:fld id="{D5ACF943-0B87-AD45-81F6-A7A9F0A44F3F}" type="datetimeFigureOut">
              <a:rPr lang="en-US" smtClean="0"/>
              <a:t>9/29/2025</a:t>
            </a:fld>
            <a:endParaRPr lang="en-US"/>
          </a:p>
        </p:txBody>
      </p:sp>
      <p:sp>
        <p:nvSpPr>
          <p:cNvPr id="5" name="Footer Placeholder 4">
            <a:extLst>
              <a:ext uri="{FF2B5EF4-FFF2-40B4-BE49-F238E27FC236}">
                <a16:creationId xmlns:a16="http://schemas.microsoft.com/office/drawing/2014/main" id="{1E6FF07E-3801-9426-C340-6EC89212A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700CE-1C85-16D5-8745-E126F3FF9376}"/>
              </a:ext>
            </a:extLst>
          </p:cNvPr>
          <p:cNvSpPr>
            <a:spLocks noGrp="1"/>
          </p:cNvSpPr>
          <p:nvPr>
            <p:ph type="sldNum" sz="quarter" idx="12"/>
          </p:nvPr>
        </p:nvSpPr>
        <p:spPr/>
        <p:txBody>
          <a:bodyPr/>
          <a:lstStyle/>
          <a:p>
            <a:fld id="{BAE164D0-F1D5-E746-8C23-B606447DAA2B}" type="slidenum">
              <a:rPr lang="en-US" smtClean="0"/>
              <a:t>‹#›</a:t>
            </a:fld>
            <a:endParaRPr lang="en-US"/>
          </a:p>
        </p:txBody>
      </p:sp>
    </p:spTree>
    <p:extLst>
      <p:ext uri="{BB962C8B-B14F-4D97-AF65-F5344CB8AC3E}">
        <p14:creationId xmlns:p14="http://schemas.microsoft.com/office/powerpoint/2010/main" val="389621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D2C3-B5E4-99A9-F347-4091414915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2F00058-A46D-8483-986C-03F0959DF7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A9EC91-219F-021D-4D69-8FA3BD9874D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C8E38D4-609C-77A3-414B-63BD31C9C9B2}"/>
              </a:ext>
            </a:extLst>
          </p:cNvPr>
          <p:cNvSpPr>
            <a:spLocks noGrp="1"/>
          </p:cNvSpPr>
          <p:nvPr>
            <p:ph type="dt" sz="half" idx="10"/>
          </p:nvPr>
        </p:nvSpPr>
        <p:spPr/>
        <p:txBody>
          <a:bodyPr/>
          <a:lstStyle/>
          <a:p>
            <a:fld id="{D5ACF943-0B87-AD45-81F6-A7A9F0A44F3F}" type="datetimeFigureOut">
              <a:rPr lang="en-US" smtClean="0"/>
              <a:t>9/29/2025</a:t>
            </a:fld>
            <a:endParaRPr lang="en-US"/>
          </a:p>
        </p:txBody>
      </p:sp>
      <p:sp>
        <p:nvSpPr>
          <p:cNvPr id="6" name="Footer Placeholder 5">
            <a:extLst>
              <a:ext uri="{FF2B5EF4-FFF2-40B4-BE49-F238E27FC236}">
                <a16:creationId xmlns:a16="http://schemas.microsoft.com/office/drawing/2014/main" id="{92AA238C-B9CB-72DC-A2A6-8039B2607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E31314-248E-0443-95D4-CC4902282B0A}"/>
              </a:ext>
            </a:extLst>
          </p:cNvPr>
          <p:cNvSpPr>
            <a:spLocks noGrp="1"/>
          </p:cNvSpPr>
          <p:nvPr>
            <p:ph type="sldNum" sz="quarter" idx="12"/>
          </p:nvPr>
        </p:nvSpPr>
        <p:spPr/>
        <p:txBody>
          <a:bodyPr/>
          <a:lstStyle/>
          <a:p>
            <a:fld id="{BAE164D0-F1D5-E746-8C23-B606447DAA2B}" type="slidenum">
              <a:rPr lang="en-US" smtClean="0"/>
              <a:t>‹#›</a:t>
            </a:fld>
            <a:endParaRPr lang="en-US"/>
          </a:p>
        </p:txBody>
      </p:sp>
    </p:spTree>
    <p:extLst>
      <p:ext uri="{BB962C8B-B14F-4D97-AF65-F5344CB8AC3E}">
        <p14:creationId xmlns:p14="http://schemas.microsoft.com/office/powerpoint/2010/main" val="402603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A4DC-05D3-7D8C-B3C2-B4D47666344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940912-161A-D85B-5D81-852072120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81CEB8D-925D-B04D-519C-28834F687A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12FCE-4BF4-8ED2-62A2-4D3934FFAA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5F27E4-B00A-75C4-CEF6-DDAF1D9F6AC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5B84FA-289B-3E3D-9633-F7A425B09DE3}"/>
              </a:ext>
            </a:extLst>
          </p:cNvPr>
          <p:cNvSpPr>
            <a:spLocks noGrp="1"/>
          </p:cNvSpPr>
          <p:nvPr>
            <p:ph type="dt" sz="half" idx="10"/>
          </p:nvPr>
        </p:nvSpPr>
        <p:spPr/>
        <p:txBody>
          <a:bodyPr/>
          <a:lstStyle/>
          <a:p>
            <a:fld id="{D5ACF943-0B87-AD45-81F6-A7A9F0A44F3F}" type="datetimeFigureOut">
              <a:rPr lang="en-US" smtClean="0"/>
              <a:t>9/29/2025</a:t>
            </a:fld>
            <a:endParaRPr lang="en-US"/>
          </a:p>
        </p:txBody>
      </p:sp>
      <p:sp>
        <p:nvSpPr>
          <p:cNvPr id="8" name="Footer Placeholder 7">
            <a:extLst>
              <a:ext uri="{FF2B5EF4-FFF2-40B4-BE49-F238E27FC236}">
                <a16:creationId xmlns:a16="http://schemas.microsoft.com/office/drawing/2014/main" id="{78161926-9184-1ABB-03A6-245C79E517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B03426-C5F3-DCF8-A71C-953F72424D2B}"/>
              </a:ext>
            </a:extLst>
          </p:cNvPr>
          <p:cNvSpPr>
            <a:spLocks noGrp="1"/>
          </p:cNvSpPr>
          <p:nvPr>
            <p:ph type="sldNum" sz="quarter" idx="12"/>
          </p:nvPr>
        </p:nvSpPr>
        <p:spPr/>
        <p:txBody>
          <a:bodyPr/>
          <a:lstStyle/>
          <a:p>
            <a:fld id="{BAE164D0-F1D5-E746-8C23-B606447DAA2B}" type="slidenum">
              <a:rPr lang="en-US" smtClean="0"/>
              <a:t>‹#›</a:t>
            </a:fld>
            <a:endParaRPr lang="en-US"/>
          </a:p>
        </p:txBody>
      </p:sp>
    </p:spTree>
    <p:extLst>
      <p:ext uri="{BB962C8B-B14F-4D97-AF65-F5344CB8AC3E}">
        <p14:creationId xmlns:p14="http://schemas.microsoft.com/office/powerpoint/2010/main" val="280606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D2CA-FF95-D398-9EFE-09499BBB6FC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CFD25E-AD4C-2D60-C15E-0A600A267DEB}"/>
              </a:ext>
            </a:extLst>
          </p:cNvPr>
          <p:cNvSpPr>
            <a:spLocks noGrp="1"/>
          </p:cNvSpPr>
          <p:nvPr>
            <p:ph type="dt" sz="half" idx="10"/>
          </p:nvPr>
        </p:nvSpPr>
        <p:spPr/>
        <p:txBody>
          <a:bodyPr/>
          <a:lstStyle/>
          <a:p>
            <a:fld id="{D5ACF943-0B87-AD45-81F6-A7A9F0A44F3F}" type="datetimeFigureOut">
              <a:rPr lang="en-US" smtClean="0"/>
              <a:t>9/29/2025</a:t>
            </a:fld>
            <a:endParaRPr lang="en-US"/>
          </a:p>
        </p:txBody>
      </p:sp>
      <p:sp>
        <p:nvSpPr>
          <p:cNvPr id="4" name="Footer Placeholder 3">
            <a:extLst>
              <a:ext uri="{FF2B5EF4-FFF2-40B4-BE49-F238E27FC236}">
                <a16:creationId xmlns:a16="http://schemas.microsoft.com/office/drawing/2014/main" id="{98A318EF-F654-5F20-4B02-D3A3A0B999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AAC471-7CCB-A973-D76B-23BF36CFD081}"/>
              </a:ext>
            </a:extLst>
          </p:cNvPr>
          <p:cNvSpPr>
            <a:spLocks noGrp="1"/>
          </p:cNvSpPr>
          <p:nvPr>
            <p:ph type="sldNum" sz="quarter" idx="12"/>
          </p:nvPr>
        </p:nvSpPr>
        <p:spPr/>
        <p:txBody>
          <a:bodyPr/>
          <a:lstStyle/>
          <a:p>
            <a:fld id="{BAE164D0-F1D5-E746-8C23-B606447DAA2B}" type="slidenum">
              <a:rPr lang="en-US" smtClean="0"/>
              <a:t>‹#›</a:t>
            </a:fld>
            <a:endParaRPr lang="en-US"/>
          </a:p>
        </p:txBody>
      </p:sp>
    </p:spTree>
    <p:extLst>
      <p:ext uri="{BB962C8B-B14F-4D97-AF65-F5344CB8AC3E}">
        <p14:creationId xmlns:p14="http://schemas.microsoft.com/office/powerpoint/2010/main" val="71927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19EED-6A96-A81F-8DFB-69F27FA45E82}"/>
              </a:ext>
            </a:extLst>
          </p:cNvPr>
          <p:cNvSpPr>
            <a:spLocks noGrp="1"/>
          </p:cNvSpPr>
          <p:nvPr>
            <p:ph type="dt" sz="half" idx="10"/>
          </p:nvPr>
        </p:nvSpPr>
        <p:spPr/>
        <p:txBody>
          <a:bodyPr/>
          <a:lstStyle/>
          <a:p>
            <a:fld id="{D5ACF943-0B87-AD45-81F6-A7A9F0A44F3F}" type="datetimeFigureOut">
              <a:rPr lang="en-US" smtClean="0"/>
              <a:t>9/29/2025</a:t>
            </a:fld>
            <a:endParaRPr lang="en-US"/>
          </a:p>
        </p:txBody>
      </p:sp>
      <p:sp>
        <p:nvSpPr>
          <p:cNvPr id="3" name="Footer Placeholder 2">
            <a:extLst>
              <a:ext uri="{FF2B5EF4-FFF2-40B4-BE49-F238E27FC236}">
                <a16:creationId xmlns:a16="http://schemas.microsoft.com/office/drawing/2014/main" id="{E0E7487C-17BC-2763-B104-6374957707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0D6169-9D24-326A-CC48-E83C8C065798}"/>
              </a:ext>
            </a:extLst>
          </p:cNvPr>
          <p:cNvSpPr>
            <a:spLocks noGrp="1"/>
          </p:cNvSpPr>
          <p:nvPr>
            <p:ph type="sldNum" sz="quarter" idx="12"/>
          </p:nvPr>
        </p:nvSpPr>
        <p:spPr/>
        <p:txBody>
          <a:bodyPr/>
          <a:lstStyle/>
          <a:p>
            <a:fld id="{BAE164D0-F1D5-E746-8C23-B606447DAA2B}" type="slidenum">
              <a:rPr lang="en-US" smtClean="0"/>
              <a:t>‹#›</a:t>
            </a:fld>
            <a:endParaRPr lang="en-US"/>
          </a:p>
        </p:txBody>
      </p:sp>
    </p:spTree>
    <p:extLst>
      <p:ext uri="{BB962C8B-B14F-4D97-AF65-F5344CB8AC3E}">
        <p14:creationId xmlns:p14="http://schemas.microsoft.com/office/powerpoint/2010/main" val="373127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D49A-C340-E61C-7F04-B68E8845E9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2BEC10B-1CE2-21FD-EB0D-741992BC4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16EA11F-0575-E867-64BD-9EC344C28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17FE73-C346-E3CD-5791-4CE26FA8C959}"/>
              </a:ext>
            </a:extLst>
          </p:cNvPr>
          <p:cNvSpPr>
            <a:spLocks noGrp="1"/>
          </p:cNvSpPr>
          <p:nvPr>
            <p:ph type="dt" sz="half" idx="10"/>
          </p:nvPr>
        </p:nvSpPr>
        <p:spPr/>
        <p:txBody>
          <a:bodyPr/>
          <a:lstStyle/>
          <a:p>
            <a:fld id="{D5ACF943-0B87-AD45-81F6-A7A9F0A44F3F}" type="datetimeFigureOut">
              <a:rPr lang="en-US" smtClean="0"/>
              <a:t>9/29/2025</a:t>
            </a:fld>
            <a:endParaRPr lang="en-US"/>
          </a:p>
        </p:txBody>
      </p:sp>
      <p:sp>
        <p:nvSpPr>
          <p:cNvPr id="6" name="Footer Placeholder 5">
            <a:extLst>
              <a:ext uri="{FF2B5EF4-FFF2-40B4-BE49-F238E27FC236}">
                <a16:creationId xmlns:a16="http://schemas.microsoft.com/office/drawing/2014/main" id="{FD904375-8C19-C47C-1413-F7FD14786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ECED6-6F84-F9AD-BC22-A721F74212B9}"/>
              </a:ext>
            </a:extLst>
          </p:cNvPr>
          <p:cNvSpPr>
            <a:spLocks noGrp="1"/>
          </p:cNvSpPr>
          <p:nvPr>
            <p:ph type="sldNum" sz="quarter" idx="12"/>
          </p:nvPr>
        </p:nvSpPr>
        <p:spPr/>
        <p:txBody>
          <a:bodyPr/>
          <a:lstStyle/>
          <a:p>
            <a:fld id="{BAE164D0-F1D5-E746-8C23-B606447DAA2B}" type="slidenum">
              <a:rPr lang="en-US" smtClean="0"/>
              <a:t>‹#›</a:t>
            </a:fld>
            <a:endParaRPr lang="en-US"/>
          </a:p>
        </p:txBody>
      </p:sp>
    </p:spTree>
    <p:extLst>
      <p:ext uri="{BB962C8B-B14F-4D97-AF65-F5344CB8AC3E}">
        <p14:creationId xmlns:p14="http://schemas.microsoft.com/office/powerpoint/2010/main" val="97948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61A9-43C3-A436-6721-3FEAF02C12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00DDF1F-BF89-2B34-6E15-4B28DE66D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C6B654-0B84-4F04-FF30-2E061AB59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56A7FF-6006-CDD1-460A-3EACC8CD3400}"/>
              </a:ext>
            </a:extLst>
          </p:cNvPr>
          <p:cNvSpPr>
            <a:spLocks noGrp="1"/>
          </p:cNvSpPr>
          <p:nvPr>
            <p:ph type="dt" sz="half" idx="10"/>
          </p:nvPr>
        </p:nvSpPr>
        <p:spPr/>
        <p:txBody>
          <a:bodyPr/>
          <a:lstStyle/>
          <a:p>
            <a:fld id="{D5ACF943-0B87-AD45-81F6-A7A9F0A44F3F}" type="datetimeFigureOut">
              <a:rPr lang="en-US" smtClean="0"/>
              <a:t>9/29/2025</a:t>
            </a:fld>
            <a:endParaRPr lang="en-US"/>
          </a:p>
        </p:txBody>
      </p:sp>
      <p:sp>
        <p:nvSpPr>
          <p:cNvPr id="6" name="Footer Placeholder 5">
            <a:extLst>
              <a:ext uri="{FF2B5EF4-FFF2-40B4-BE49-F238E27FC236}">
                <a16:creationId xmlns:a16="http://schemas.microsoft.com/office/drawing/2014/main" id="{520D7174-13EC-293F-DF99-2C99E61FD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C9CB4-FF9E-F29E-CD17-21BE6924601A}"/>
              </a:ext>
            </a:extLst>
          </p:cNvPr>
          <p:cNvSpPr>
            <a:spLocks noGrp="1"/>
          </p:cNvSpPr>
          <p:nvPr>
            <p:ph type="sldNum" sz="quarter" idx="12"/>
          </p:nvPr>
        </p:nvSpPr>
        <p:spPr/>
        <p:txBody>
          <a:bodyPr/>
          <a:lstStyle/>
          <a:p>
            <a:fld id="{BAE164D0-F1D5-E746-8C23-B606447DAA2B}" type="slidenum">
              <a:rPr lang="en-US" smtClean="0"/>
              <a:t>‹#›</a:t>
            </a:fld>
            <a:endParaRPr lang="en-US"/>
          </a:p>
        </p:txBody>
      </p:sp>
    </p:spTree>
    <p:extLst>
      <p:ext uri="{BB962C8B-B14F-4D97-AF65-F5344CB8AC3E}">
        <p14:creationId xmlns:p14="http://schemas.microsoft.com/office/powerpoint/2010/main" val="154289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B694D4-FA4C-7341-E5E8-351B4B1BE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B6EE27D-37D8-6D85-1547-BF01CD370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C66AB8-057A-7913-815C-573180277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ACF943-0B87-AD45-81F6-A7A9F0A44F3F}" type="datetimeFigureOut">
              <a:rPr lang="en-US" smtClean="0"/>
              <a:t>9/29/2025</a:t>
            </a:fld>
            <a:endParaRPr lang="en-US"/>
          </a:p>
        </p:txBody>
      </p:sp>
      <p:sp>
        <p:nvSpPr>
          <p:cNvPr id="5" name="Footer Placeholder 4">
            <a:extLst>
              <a:ext uri="{FF2B5EF4-FFF2-40B4-BE49-F238E27FC236}">
                <a16:creationId xmlns:a16="http://schemas.microsoft.com/office/drawing/2014/main" id="{C02664F5-0DD8-1F5B-F9BC-5B3B84E75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F404F9-C7A0-AA4D-48F9-9B663F11A0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E164D0-F1D5-E746-8C23-B606447DAA2B}" type="slidenum">
              <a:rPr lang="en-US" smtClean="0"/>
              <a:t>‹#›</a:t>
            </a:fld>
            <a:endParaRPr lang="en-US"/>
          </a:p>
        </p:txBody>
      </p:sp>
    </p:spTree>
    <p:extLst>
      <p:ext uri="{BB962C8B-B14F-4D97-AF65-F5344CB8AC3E}">
        <p14:creationId xmlns:p14="http://schemas.microsoft.com/office/powerpoint/2010/main" val="126431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g"/><Relationship Id="rId1" Type="http://schemas.openxmlformats.org/officeDocument/2006/relationships/slideLayout" Target="../slideLayouts/slideLayout6.xml"/><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image" Target="../media/image42.emf"/></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9.emf"/></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4.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g"/><Relationship Id="rId1" Type="http://schemas.openxmlformats.org/officeDocument/2006/relationships/slideLayout" Target="../slideLayouts/slideLayout6.xml"/><Relationship Id="rId5" Type="http://schemas.openxmlformats.org/officeDocument/2006/relationships/image" Target="../media/image27.emf"/><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363B0D-B99A-97B2-7AE7-6EDBCE0C429F}"/>
              </a:ext>
            </a:extLst>
          </p:cNvPr>
          <p:cNvPicPr>
            <a:picLocks noChangeAspect="1"/>
          </p:cNvPicPr>
          <p:nvPr/>
        </p:nvPicPr>
        <p:blipFill>
          <a:blip r:embed="rId3"/>
          <a:stretch>
            <a:fillRect/>
          </a:stretch>
        </p:blipFill>
        <p:spPr>
          <a:xfrm>
            <a:off x="10588321" y="5436401"/>
            <a:ext cx="1327150" cy="1289050"/>
          </a:xfrm>
          <a:prstGeom prst="rect">
            <a:avLst/>
          </a:prstGeom>
        </p:spPr>
      </p:pic>
      <p:sp>
        <p:nvSpPr>
          <p:cNvPr id="12" name="TextBox 11">
            <a:extLst>
              <a:ext uri="{FF2B5EF4-FFF2-40B4-BE49-F238E27FC236}">
                <a16:creationId xmlns:a16="http://schemas.microsoft.com/office/drawing/2014/main" id="{01B37190-1D85-C943-3663-599332B33E25}"/>
              </a:ext>
            </a:extLst>
          </p:cNvPr>
          <p:cNvSpPr txBox="1">
            <a:spLocks/>
          </p:cNvSpPr>
          <p:nvPr/>
        </p:nvSpPr>
        <p:spPr>
          <a:xfrm flipH="1">
            <a:off x="7158626" y="2404997"/>
            <a:ext cx="4595466" cy="1833194"/>
          </a:xfrm>
          <a:prstGeom prst="rect">
            <a:avLst/>
          </a:prstGeom>
          <a:noFill/>
        </p:spPr>
        <p:txBody>
          <a:bodyPr wrap="square" rtlCol="0">
            <a:noAutofit/>
          </a:bodyPr>
          <a:lstStyle/>
          <a:p>
            <a:pPr algn="r" rtl="1">
              <a:lnSpc>
                <a:spcPts val="45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کو سمجھنا</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8E2FAEC-ECF0-B596-D527-6B3916FD3045}"/>
              </a:ext>
            </a:extLst>
          </p:cNvPr>
          <p:cNvPicPr>
            <a:picLocks noChangeAspect="1"/>
          </p:cNvPicPr>
          <p:nvPr/>
        </p:nvPicPr>
        <p:blipFill>
          <a:blip r:embed="rId4"/>
          <a:stretch>
            <a:fillRect/>
          </a:stretch>
        </p:blipFill>
        <p:spPr>
          <a:xfrm>
            <a:off x="193620" y="249183"/>
            <a:ext cx="1177980" cy="1163614"/>
          </a:xfrm>
          <a:prstGeom prst="rect">
            <a:avLst/>
          </a:prstGeom>
        </p:spPr>
      </p:pic>
    </p:spTree>
    <p:extLst>
      <p:ext uri="{BB962C8B-B14F-4D97-AF65-F5344CB8AC3E}">
        <p14:creationId xmlns:p14="http://schemas.microsoft.com/office/powerpoint/2010/main" val="90882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F90B73A-45B7-C0B0-9A72-3AABFED8D54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FFD1D7-55DE-C599-4D6B-572A34A6E410}"/>
              </a:ext>
            </a:extLst>
          </p:cNvPr>
          <p:cNvSpPr>
            <a:spLocks noGrp="1"/>
          </p:cNvSpPr>
          <p:nvPr>
            <p:ph type="ftr" sz="quarter" idx="11"/>
          </p:nvPr>
        </p:nvSpPr>
        <p:spPr>
          <a:xfrm flipH="1">
            <a:off x="7809547"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EDBD2925-C0D9-BC88-EA3B-71C0A0272DDC}"/>
              </a:ext>
            </a:extLst>
          </p:cNvPr>
          <p:cNvSpPr>
            <a:spLocks noGrp="1"/>
          </p:cNvSpPr>
          <p:nvPr>
            <p:ph type="sldNum" sz="quarter" idx="12"/>
          </p:nvPr>
        </p:nvSpPr>
        <p:spPr>
          <a:xfrm flipH="1">
            <a:off x="429886" y="6418980"/>
            <a:ext cx="2743200" cy="365125"/>
          </a:xfrm>
        </p:spPr>
        <p:txBody>
          <a:bodyPr/>
          <a:lstStyle/>
          <a:p>
            <a:pPr algn="l" rtl="1"/>
            <a:fld id="{BAE164D0-F1D5-E746-8C23-B606447DAA2B}" type="slidenum">
              <a:rPr lang="en-US" smtClean="0">
                <a:solidFill>
                  <a:srgbClr val="002664"/>
                </a:solidFill>
              </a:rPr>
              <a:pPr algn="l" rtl="1"/>
              <a:t>10</a:t>
            </a:fld>
            <a:endParaRPr lang="en-US" dirty="0">
              <a:solidFill>
                <a:srgbClr val="002664"/>
              </a:solidFill>
            </a:endParaRPr>
          </a:p>
        </p:txBody>
      </p:sp>
      <p:sp>
        <p:nvSpPr>
          <p:cNvPr id="12" name="Title 5">
            <a:extLst>
              <a:ext uri="{FF2B5EF4-FFF2-40B4-BE49-F238E27FC236}">
                <a16:creationId xmlns:a16="http://schemas.microsoft.com/office/drawing/2014/main" id="{14142524-A5BE-BAB2-FF12-8771A76EABDC}"/>
              </a:ext>
            </a:extLst>
          </p:cNvPr>
          <p:cNvSpPr txBox="1">
            <a:spLocks/>
          </p:cNvSpPr>
          <p:nvPr/>
        </p:nvSpPr>
        <p:spPr>
          <a:xfrm flipH="1">
            <a:off x="6183694" y="455651"/>
            <a:ext cx="5582909" cy="1300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کا پتہ چلانے کے لیے ٹیسٹنگ </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E94F3BF3-26C3-A568-10F6-6EFDBE85D836}"/>
              </a:ext>
            </a:extLst>
          </p:cNvPr>
          <p:cNvGrpSpPr>
            <a:grpSpLocks/>
          </p:cNvGrpSpPr>
          <p:nvPr/>
        </p:nvGrpSpPr>
        <p:grpSpPr>
          <a:xfrm flipH="1">
            <a:off x="268677" y="1572932"/>
            <a:ext cx="3441700" cy="2209800"/>
            <a:chOff x="8383820" y="575817"/>
            <a:chExt cx="3441700" cy="2209800"/>
          </a:xfrm>
        </p:grpSpPr>
        <p:pic>
          <p:nvPicPr>
            <p:cNvPr id="19" name="Picture 18">
              <a:extLst>
                <a:ext uri="{FF2B5EF4-FFF2-40B4-BE49-F238E27FC236}">
                  <a16:creationId xmlns:a16="http://schemas.microsoft.com/office/drawing/2014/main" id="{9ABB2C25-E302-9445-DCA3-39B1F59BAF59}"/>
                </a:ext>
              </a:extLst>
            </p:cNvPr>
            <p:cNvPicPr>
              <a:picLocks noChangeAspect="1"/>
            </p:cNvPicPr>
            <p:nvPr/>
          </p:nvPicPr>
          <p:blipFill>
            <a:blip r:embed="rId4"/>
            <a:stretch>
              <a:fillRect/>
            </a:stretch>
          </p:blipFill>
          <p:spPr>
            <a:xfrm>
              <a:off x="8383820" y="575817"/>
              <a:ext cx="3441700" cy="2209800"/>
            </a:xfrm>
            <a:prstGeom prst="rect">
              <a:avLst/>
            </a:prstGeom>
          </p:spPr>
        </p:pic>
        <p:sp>
          <p:nvSpPr>
            <p:cNvPr id="20" name="TextBox 19">
              <a:extLst>
                <a:ext uri="{FF2B5EF4-FFF2-40B4-BE49-F238E27FC236}">
                  <a16:creationId xmlns:a16="http://schemas.microsoft.com/office/drawing/2014/main" id="{3B0CCD8E-8911-1248-6CDB-8BB81B777E2E}"/>
                </a:ext>
              </a:extLst>
            </p:cNvPr>
            <p:cNvSpPr txBox="1">
              <a:spLocks/>
            </p:cNvSpPr>
            <p:nvPr/>
          </p:nvSpPr>
          <p:spPr>
            <a:xfrm>
              <a:off x="8457153" y="871457"/>
              <a:ext cx="3341334" cy="677119"/>
            </a:xfrm>
            <a:prstGeom prst="rect">
              <a:avLst/>
            </a:prstGeom>
            <a:noFill/>
          </p:spPr>
          <p:txBody>
            <a:bodyPr wrap="square" rtlCol="0">
              <a:noAutofit/>
            </a:bodyPr>
            <a:lstStyle/>
            <a:p>
              <a:pPr algn="ctr" rtl="1"/>
              <a:r>
                <a:rPr lang="ar-AE" sz="2000" b="1" dirty="0">
                  <a:solidFill>
                    <a:schemeClr val="bg1"/>
                  </a:solidFill>
                  <a:latin typeface="Calibri" panose="020F0502020204030204" pitchFamily="34" charset="0"/>
                  <a:ea typeface="Calibri" panose="020F0502020204030204" pitchFamily="34" charset="0"/>
                  <a:cs typeface="Calibri" panose="020F0502020204030204" pitchFamily="34" charset="0"/>
                </a:rPr>
                <a:t>اپنے ڈاکٹر سے ہیپاٹائٹس سی ٹیسٹ کے لیے پوچھیں۔ اگر آپ کے پاس میڈی کیئر کارڈ ہے تو ٹیسٹنگ مفت ہے</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2C564A7F-7389-2364-0969-DDA2D88CA5F5}"/>
              </a:ext>
            </a:extLst>
          </p:cNvPr>
          <p:cNvGrpSpPr>
            <a:grpSpLocks/>
          </p:cNvGrpSpPr>
          <p:nvPr/>
        </p:nvGrpSpPr>
        <p:grpSpPr>
          <a:xfrm flipH="1">
            <a:off x="3791613" y="1205114"/>
            <a:ext cx="7893161" cy="2809347"/>
            <a:chOff x="428978" y="1205114"/>
            <a:chExt cx="7893161" cy="2809347"/>
          </a:xfrm>
        </p:grpSpPr>
        <p:grpSp>
          <p:nvGrpSpPr>
            <p:cNvPr id="10" name="Group 9">
              <a:extLst>
                <a:ext uri="{FF2B5EF4-FFF2-40B4-BE49-F238E27FC236}">
                  <a16:creationId xmlns:a16="http://schemas.microsoft.com/office/drawing/2014/main" id="{F54A227D-FD54-CF22-4154-78F194FC11C8}"/>
                </a:ext>
              </a:extLst>
            </p:cNvPr>
            <p:cNvGrpSpPr>
              <a:grpSpLocks/>
            </p:cNvGrpSpPr>
            <p:nvPr/>
          </p:nvGrpSpPr>
          <p:grpSpPr>
            <a:xfrm>
              <a:off x="428978" y="1868572"/>
              <a:ext cx="7879644" cy="2145889"/>
              <a:chOff x="428978" y="1868572"/>
              <a:chExt cx="7879644" cy="2145889"/>
            </a:xfrm>
          </p:grpSpPr>
          <p:sp>
            <p:nvSpPr>
              <p:cNvPr id="5" name="Rounded Rectangle 4">
                <a:extLst>
                  <a:ext uri="{FF2B5EF4-FFF2-40B4-BE49-F238E27FC236}">
                    <a16:creationId xmlns:a16="http://schemas.microsoft.com/office/drawing/2014/main" id="{9EB27959-063E-A5DF-68AF-DE4C4B88114D}"/>
                  </a:ext>
                </a:extLst>
              </p:cNvPr>
              <p:cNvSpPr>
                <a:spLocks/>
              </p:cNvSpPr>
              <p:nvPr/>
            </p:nvSpPr>
            <p:spPr>
              <a:xfrm>
                <a:off x="428978" y="1868572"/>
                <a:ext cx="7879644" cy="2145889"/>
              </a:xfrm>
              <a:prstGeom prst="roundRect">
                <a:avLst>
                  <a:gd name="adj" fmla="val 82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6" name="TextBox 15">
                <a:extLst>
                  <a:ext uri="{FF2B5EF4-FFF2-40B4-BE49-F238E27FC236}">
                    <a16:creationId xmlns:a16="http://schemas.microsoft.com/office/drawing/2014/main" id="{9E768F29-9413-00F6-7CEC-65BDE24B4FBF}"/>
                  </a:ext>
                </a:extLst>
              </p:cNvPr>
              <p:cNvSpPr txBox="1">
                <a:spLocks/>
              </p:cNvSpPr>
              <p:nvPr/>
            </p:nvSpPr>
            <p:spPr>
              <a:xfrm>
                <a:off x="628435" y="2101564"/>
                <a:ext cx="7431832" cy="1681168"/>
              </a:xfrm>
              <a:prstGeom prst="rect">
                <a:avLst/>
              </a:prstGeom>
              <a:noFill/>
            </p:spPr>
            <p:txBody>
              <a:bodyPr wrap="square" lIns="91440" tIns="45720" rIns="91440" bIns="45720" rtlCol="0" anchor="t">
                <a:noAutofit/>
              </a:bodyPr>
              <a:lstStyle/>
              <a:p>
                <a:pPr algn="r" rtl="1">
                  <a:spcAft>
                    <a:spcPts val="500"/>
                  </a:spcAft>
                  <a:buSzPct val="80000"/>
                </a:pPr>
                <a:r>
                  <a:rPr lang="ar-AE" b="1" dirty="0">
                    <a:solidFill>
                      <a:srgbClr val="002664"/>
                    </a:solidFill>
                    <a:latin typeface="Calibri" panose="020F0502020204030204" pitchFamily="34" charset="0"/>
                    <a:ea typeface="Calibri" panose="020F0502020204030204" pitchFamily="34" charset="0"/>
                    <a:cs typeface="Calibri" panose="020F0502020204030204" pitchFamily="34" charset="0"/>
                  </a:rPr>
                  <a:t>ٹیسٹوں کی قسمیں</a:t>
                </a:r>
                <a:endParaRPr lang="en-US"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ar-AE" sz="1600" b="1" dirty="0">
                    <a:solidFill>
                      <a:srgbClr val="002664"/>
                    </a:solidFill>
                    <a:latin typeface="Calibri" panose="020F0502020204030204" pitchFamily="34" charset="0"/>
                    <a:ea typeface="Calibri" panose="020F0502020204030204" pitchFamily="34" charset="0"/>
                    <a:cs typeface="Calibri" panose="020F0502020204030204" pitchFamily="34" charset="0"/>
                  </a:rPr>
                  <a:t>اینٹی باڈی ٹیسٹ: </a:t>
                </a:r>
                <a:r>
                  <a:rPr lang="ar-AE" sz="1600" dirty="0">
                    <a:solidFill>
                      <a:srgbClr val="002664"/>
                    </a:solidFill>
                    <a:latin typeface="Calibri" panose="020F0502020204030204" pitchFamily="34" charset="0"/>
                    <a:ea typeface="Calibri" panose="020F0502020204030204" pitchFamily="34" charset="0"/>
                    <a:cs typeface="Calibri" panose="020F0502020204030204" pitchFamily="34" charset="0"/>
                  </a:rPr>
                  <a:t>اگر آپ کو کبھی ہیپاٹائٹس سی رہ چکا ہو تو اس ٹیسٹ سے پتہ چل جاتا ہے۔</a:t>
                </a:r>
                <a:endParaRPr lang="en-US" sz="16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en-US" sz="1600" b="1" dirty="0">
                    <a:solidFill>
                      <a:srgbClr val="002664"/>
                    </a:solidFill>
                    <a:effectLst/>
                    <a:latin typeface="Calibri"/>
                    <a:ea typeface="Calibri"/>
                    <a:cs typeface="Calibri"/>
                  </a:rPr>
                  <a:t>PCR</a:t>
                </a:r>
                <a:r>
                  <a:rPr lang="ar-SA" sz="1600" b="1" dirty="0">
                    <a:solidFill>
                      <a:srgbClr val="002664"/>
                    </a:solidFill>
                    <a:effectLst/>
                    <a:latin typeface="Calibri"/>
                    <a:ea typeface="Calibri"/>
                    <a:cs typeface="Calibri"/>
                  </a:rPr>
                  <a:t> ٹیسٹ: </a:t>
                </a:r>
                <a:r>
                  <a:rPr lang="ar-SA" sz="1600" dirty="0">
                    <a:solidFill>
                      <a:srgbClr val="002664"/>
                    </a:solidFill>
                    <a:effectLst/>
                    <a:latin typeface="Calibri"/>
                    <a:ea typeface="Calibri"/>
                    <a:cs typeface="Calibri"/>
                  </a:rPr>
                  <a:t>اس سے پتہ چلتا ہے کہ کیا ابھی آپ کو ہیپاٹائٹس سی</a:t>
                </a:r>
                <a:r>
                  <a:rPr lang="ar-SA" sz="1600" dirty="0">
                    <a:solidFill>
                      <a:srgbClr val="FF0000"/>
                    </a:solidFill>
                    <a:effectLst/>
                    <a:latin typeface="Calibri"/>
                    <a:ea typeface="Calibri"/>
                    <a:cs typeface="Calibri"/>
                  </a:rPr>
                  <a:t> </a:t>
                </a:r>
                <a:r>
                  <a:rPr lang="ar-SA" sz="1600" dirty="0">
                    <a:solidFill>
                      <a:srgbClr val="002664"/>
                    </a:solidFill>
                    <a:latin typeface="Calibri"/>
                    <a:cs typeface="Calibri"/>
                  </a:rPr>
                  <a:t>ہوا </a:t>
                </a:r>
                <a:r>
                  <a:rPr lang="ar-SA" sz="1600" dirty="0">
                    <a:solidFill>
                      <a:srgbClr val="002664"/>
                    </a:solidFill>
                    <a:effectLst/>
                    <a:latin typeface="Calibri"/>
                    <a:ea typeface="Calibri"/>
                    <a:cs typeface="Calibri"/>
                  </a:rPr>
                  <a:t>ہے۔</a:t>
                </a:r>
                <a:endParaRPr lang="en-US" sz="1600" dirty="0">
                  <a:solidFill>
                    <a:srgbClr val="002664"/>
                  </a:solidFill>
                  <a:latin typeface="Calibri"/>
                  <a:ea typeface="Calibri"/>
                  <a:cs typeface="Calibri"/>
                </a:endParaRPr>
              </a:p>
              <a:p>
                <a:pPr marL="342900" indent="-342900" algn="r" rtl="1">
                  <a:lnSpc>
                    <a:spcPct val="125000"/>
                  </a:lnSpc>
                  <a:spcAft>
                    <a:spcPts val="500"/>
                  </a:spcAft>
                  <a:buClr>
                    <a:srgbClr val="00C296"/>
                  </a:buClr>
                  <a:buSzPct val="120000"/>
                  <a:buFont typeface="Wingdings" pitchFamily="2" charset="2"/>
                  <a:buChar char="ü"/>
                </a:pPr>
                <a:r>
                  <a:rPr lang="ar-SA" sz="1600"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خون کے خشک دھبّے</a:t>
                </a:r>
                <a:r>
                  <a:rPr lang="ur-PK" sz="1600"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 کا</a:t>
                </a:r>
                <a:r>
                  <a:rPr lang="ar-SA" sz="1600"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 (</a:t>
                </a:r>
                <a:r>
                  <a:rPr lang="en-PH" sz="1600"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Dried Blood Spot, DBS</a:t>
                </a:r>
                <a:r>
                  <a:rPr lang="ar-SA" sz="1600"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 ٹیسٹ: </a:t>
                </a:r>
                <a:r>
                  <a:rPr lang="ar-SA" sz="16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آپ کے خون میں ہیپاٹائٹس سی کا پتہ چلاتا ہے۔</a:t>
                </a:r>
                <a:endParaRPr lang="en-US" sz="16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C30F3ED7-746D-202E-D1E6-5DD46959062D}"/>
                </a:ext>
              </a:extLst>
            </p:cNvPr>
            <p:cNvPicPr>
              <a:picLocks noChangeAspect="1"/>
            </p:cNvPicPr>
            <p:nvPr/>
          </p:nvPicPr>
          <p:blipFill>
            <a:blip r:embed="rId5"/>
            <a:stretch>
              <a:fillRect/>
            </a:stretch>
          </p:blipFill>
          <p:spPr>
            <a:xfrm>
              <a:off x="7045789" y="1205114"/>
              <a:ext cx="1276350" cy="2032000"/>
            </a:xfrm>
            <a:prstGeom prst="rect">
              <a:avLst/>
            </a:prstGeom>
          </p:spPr>
        </p:pic>
      </p:grpSp>
      <p:grpSp>
        <p:nvGrpSpPr>
          <p:cNvPr id="14" name="Group 13">
            <a:extLst>
              <a:ext uri="{FF2B5EF4-FFF2-40B4-BE49-F238E27FC236}">
                <a16:creationId xmlns:a16="http://schemas.microsoft.com/office/drawing/2014/main" id="{31C58BC8-A8B1-40B8-F30F-85E0660FE563}"/>
              </a:ext>
            </a:extLst>
          </p:cNvPr>
          <p:cNvGrpSpPr>
            <a:grpSpLocks/>
          </p:cNvGrpSpPr>
          <p:nvPr/>
        </p:nvGrpSpPr>
        <p:grpSpPr>
          <a:xfrm flipH="1">
            <a:off x="3260670" y="4310101"/>
            <a:ext cx="8392723" cy="2413000"/>
            <a:chOff x="428978" y="4310101"/>
            <a:chExt cx="8392723" cy="2413000"/>
          </a:xfrm>
        </p:grpSpPr>
        <p:grpSp>
          <p:nvGrpSpPr>
            <p:cNvPr id="13" name="Group 12">
              <a:extLst>
                <a:ext uri="{FF2B5EF4-FFF2-40B4-BE49-F238E27FC236}">
                  <a16:creationId xmlns:a16="http://schemas.microsoft.com/office/drawing/2014/main" id="{DC11A4D5-5C41-49E8-619E-463DCC9D85AC}"/>
                </a:ext>
              </a:extLst>
            </p:cNvPr>
            <p:cNvGrpSpPr>
              <a:grpSpLocks/>
            </p:cNvGrpSpPr>
            <p:nvPr/>
          </p:nvGrpSpPr>
          <p:grpSpPr>
            <a:xfrm>
              <a:off x="428978" y="4382597"/>
              <a:ext cx="7879644" cy="1668247"/>
              <a:chOff x="428978" y="4382597"/>
              <a:chExt cx="7879644" cy="1668247"/>
            </a:xfrm>
          </p:grpSpPr>
          <p:sp>
            <p:nvSpPr>
              <p:cNvPr id="2" name="Rounded Rectangle 1">
                <a:extLst>
                  <a:ext uri="{FF2B5EF4-FFF2-40B4-BE49-F238E27FC236}">
                    <a16:creationId xmlns:a16="http://schemas.microsoft.com/office/drawing/2014/main" id="{F049304D-3EDD-A47E-92B4-C6012C6773CF}"/>
                  </a:ext>
                </a:extLst>
              </p:cNvPr>
              <p:cNvSpPr>
                <a:spLocks/>
              </p:cNvSpPr>
              <p:nvPr/>
            </p:nvSpPr>
            <p:spPr>
              <a:xfrm>
                <a:off x="428978" y="4382597"/>
                <a:ext cx="7879644" cy="1668247"/>
              </a:xfrm>
              <a:prstGeom prst="roundRect">
                <a:avLst>
                  <a:gd name="adj" fmla="val 82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grpSp>
            <p:nvGrpSpPr>
              <p:cNvPr id="11" name="Group 10">
                <a:extLst>
                  <a:ext uri="{FF2B5EF4-FFF2-40B4-BE49-F238E27FC236}">
                    <a16:creationId xmlns:a16="http://schemas.microsoft.com/office/drawing/2014/main" id="{ADE0C059-C577-D28C-5121-00A0C94997A5}"/>
                  </a:ext>
                </a:extLst>
              </p:cNvPr>
              <p:cNvGrpSpPr>
                <a:grpSpLocks/>
              </p:cNvGrpSpPr>
              <p:nvPr/>
            </p:nvGrpSpPr>
            <p:grpSpPr>
              <a:xfrm>
                <a:off x="628435" y="4641564"/>
                <a:ext cx="7318943" cy="1330258"/>
                <a:chOff x="628435" y="4641564"/>
                <a:chExt cx="7318943" cy="1330258"/>
              </a:xfrm>
            </p:grpSpPr>
            <p:sp>
              <p:nvSpPr>
                <p:cNvPr id="6" name="TextBox 5">
                  <a:extLst>
                    <a:ext uri="{FF2B5EF4-FFF2-40B4-BE49-F238E27FC236}">
                      <a16:creationId xmlns:a16="http://schemas.microsoft.com/office/drawing/2014/main" id="{4B9035A7-050E-BDCE-4381-7483DC82B239}"/>
                    </a:ext>
                  </a:extLst>
                </p:cNvPr>
                <p:cNvSpPr txBox="1">
                  <a:spLocks/>
                </p:cNvSpPr>
                <p:nvPr/>
              </p:nvSpPr>
              <p:spPr>
                <a:xfrm>
                  <a:off x="628435" y="4641564"/>
                  <a:ext cx="3582321" cy="1330258"/>
                </a:xfrm>
                <a:prstGeom prst="rect">
                  <a:avLst/>
                </a:prstGeom>
                <a:noFill/>
              </p:spPr>
              <p:txBody>
                <a:bodyPr wrap="square" rtlCol="0">
                  <a:noAutofit/>
                </a:bodyPr>
                <a:lstStyle/>
                <a:p>
                  <a:pPr algn="r" rtl="1">
                    <a:spcAft>
                      <a:spcPts val="500"/>
                    </a:spcAft>
                    <a:buSzPct val="80000"/>
                  </a:pPr>
                  <a:r>
                    <a:rPr lang="ar-AE" b="1" dirty="0">
                      <a:solidFill>
                        <a:srgbClr val="002664"/>
                      </a:solidFill>
                      <a:latin typeface="Calibri" panose="020F0502020204030204" pitchFamily="34" charset="0"/>
                      <a:ea typeface="Calibri" panose="020F0502020204030204" pitchFamily="34" charset="0"/>
                      <a:cs typeface="Calibri" panose="020F0502020204030204" pitchFamily="34" charset="0"/>
                    </a:rPr>
                    <a:t>ٹیسٹ کہاں سے کروایا جا سکتا ہے</a:t>
                  </a:r>
                  <a:endParaRPr lang="en-US" sz="18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ar-SA" sz="18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ڈاکٹر یا جنرل پریکٹیشنر (جی پی)</a:t>
                  </a:r>
                  <a:endParaRPr lang="en-US" sz="18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en-US" sz="18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 NSW </a:t>
                  </a:r>
                  <a:r>
                    <a:rPr lang="ar-SA" sz="18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سیکسوئل ہیلتھ کلینکس</a:t>
                  </a:r>
                  <a:endParaRPr lang="en-US" sz="18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75A5C37-1BCE-24E5-2639-19C75DCA1FE3}"/>
                    </a:ext>
                  </a:extLst>
                </p:cNvPr>
                <p:cNvSpPr txBox="1">
                  <a:spLocks/>
                </p:cNvSpPr>
                <p:nvPr/>
              </p:nvSpPr>
              <p:spPr>
                <a:xfrm>
                  <a:off x="4365057" y="4641564"/>
                  <a:ext cx="3582321" cy="1330258"/>
                </a:xfrm>
                <a:prstGeom prst="rect">
                  <a:avLst/>
                </a:prstGeom>
                <a:noFill/>
              </p:spPr>
              <p:txBody>
                <a:bodyPr wrap="square" rtlCol="0">
                  <a:noAutofit/>
                </a:bodyPr>
                <a:lstStyle/>
                <a:p>
                  <a:pPr algn="r" rtl="1">
                    <a:spcAft>
                      <a:spcPts val="500"/>
                    </a:spcAft>
                    <a:buSzPct val="80000"/>
                  </a:pPr>
                  <a:r>
                    <a:rPr lang="en-US" b="1" dirty="0">
                      <a:solidFill>
                        <a:srgbClr val="002664"/>
                      </a:solidFill>
                      <a:latin typeface="Public Sans Medium" pitchFamily="2" charset="77"/>
                    </a:rPr>
                    <a:t> </a:t>
                  </a:r>
                  <a:endParaRPr lang="en-US" sz="1800" dirty="0">
                    <a:solidFill>
                      <a:srgbClr val="002664"/>
                    </a:solidFill>
                    <a:latin typeface="Public Sans ExtraLight" pitchFamily="2" charset="77"/>
                  </a:endParaRPr>
                </a:p>
                <a:p>
                  <a:pPr marL="342900" indent="-342900" algn="r" rtl="1">
                    <a:lnSpc>
                      <a:spcPct val="125000"/>
                    </a:lnSpc>
                    <a:spcAft>
                      <a:spcPts val="500"/>
                    </a:spcAft>
                    <a:buClr>
                      <a:srgbClr val="00C296"/>
                    </a:buClr>
                    <a:buSzPct val="120000"/>
                    <a:buFont typeface="Wingdings" pitchFamily="2" charset="2"/>
                    <a:buChar char="ü"/>
                  </a:pPr>
                  <a:r>
                    <a:rPr lang="ar-SA"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فیملی پلاننگ </a:t>
                  </a:r>
                  <a:r>
                    <a:rPr lang="en-PH"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Australia</a:t>
                  </a:r>
                  <a:endParaRPr lang="en-US"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en-US" sz="18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DBS</a:t>
                  </a:r>
                  <a:r>
                    <a:rPr lang="ar-SA" sz="18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 ٹیسٹ آن لائن آرڈر کیا جا سکتا ہے</a:t>
                  </a:r>
                  <a:endParaRPr lang="en-US" sz="18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grpSp>
        <p:pic>
          <p:nvPicPr>
            <p:cNvPr id="9" name="Picture 8">
              <a:extLst>
                <a:ext uri="{FF2B5EF4-FFF2-40B4-BE49-F238E27FC236}">
                  <a16:creationId xmlns:a16="http://schemas.microsoft.com/office/drawing/2014/main" id="{1564013E-1C20-60CE-E94F-31A986AFDFD0}"/>
                </a:ext>
              </a:extLst>
            </p:cNvPr>
            <p:cNvPicPr>
              <a:picLocks noChangeAspect="1"/>
            </p:cNvPicPr>
            <p:nvPr/>
          </p:nvPicPr>
          <p:blipFill>
            <a:blip r:embed="rId6"/>
            <a:stretch>
              <a:fillRect/>
            </a:stretch>
          </p:blipFill>
          <p:spPr>
            <a:xfrm>
              <a:off x="7558051" y="4310101"/>
              <a:ext cx="1263650" cy="2413000"/>
            </a:xfrm>
            <a:prstGeom prst="rect">
              <a:avLst/>
            </a:prstGeom>
          </p:spPr>
        </p:pic>
      </p:grpSp>
    </p:spTree>
    <p:extLst>
      <p:ext uri="{BB962C8B-B14F-4D97-AF65-F5344CB8AC3E}">
        <p14:creationId xmlns:p14="http://schemas.microsoft.com/office/powerpoint/2010/main" val="52344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395F09-ABC7-ADF1-BF17-23A874FB1D5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5FB7BCD-287D-4287-9DF4-E9B114E310D4}"/>
              </a:ext>
            </a:extLst>
          </p:cNvPr>
          <p:cNvPicPr>
            <a:picLocks noChangeAspect="1"/>
          </p:cNvPicPr>
          <p:nvPr/>
        </p:nvPicPr>
        <p:blipFill>
          <a:blip r:embed="rId3"/>
          <a:stretch>
            <a:fillRect/>
          </a:stretch>
        </p:blipFill>
        <p:spPr>
          <a:xfrm flipH="1">
            <a:off x="832870" y="-686505"/>
            <a:ext cx="3467100" cy="2038350"/>
          </a:xfrm>
          <a:prstGeom prst="rect">
            <a:avLst/>
          </a:prstGeom>
        </p:spPr>
      </p:pic>
      <p:sp>
        <p:nvSpPr>
          <p:cNvPr id="3" name="Footer Placeholder 2">
            <a:extLst>
              <a:ext uri="{FF2B5EF4-FFF2-40B4-BE49-F238E27FC236}">
                <a16:creationId xmlns:a16="http://schemas.microsoft.com/office/drawing/2014/main" id="{E8BFDF2C-B103-9044-2011-F87C836AFB59}"/>
              </a:ext>
            </a:extLst>
          </p:cNvPr>
          <p:cNvSpPr>
            <a:spLocks noGrp="1"/>
          </p:cNvSpPr>
          <p:nvPr>
            <p:ph type="ftr" sz="quarter" idx="11"/>
          </p:nvPr>
        </p:nvSpPr>
        <p:spPr>
          <a:xfrm flipH="1">
            <a:off x="7780046"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342E1897-A223-281D-124C-2A9E32F1F8DB}"/>
              </a:ext>
            </a:extLst>
          </p:cNvPr>
          <p:cNvSpPr>
            <a:spLocks noGrp="1"/>
          </p:cNvSpPr>
          <p:nvPr>
            <p:ph type="sldNum" sz="quarter" idx="12"/>
          </p:nvPr>
        </p:nvSpPr>
        <p:spPr>
          <a:xfrm flipH="1">
            <a:off x="223409" y="6418980"/>
            <a:ext cx="2743200" cy="365125"/>
          </a:xfrm>
        </p:spPr>
        <p:txBody>
          <a:bodyPr/>
          <a:lstStyle/>
          <a:p>
            <a:pPr algn="l" rtl="1"/>
            <a:fld id="{BAE164D0-F1D5-E746-8C23-B606447DAA2B}" type="slidenum">
              <a:rPr lang="en-US" smtClean="0">
                <a:solidFill>
                  <a:srgbClr val="002664"/>
                </a:solidFill>
              </a:rPr>
              <a:pPr algn="l" rtl="1"/>
              <a:t>11</a:t>
            </a:fld>
            <a:endParaRPr lang="en-US" dirty="0">
              <a:solidFill>
                <a:srgbClr val="002664"/>
              </a:solidFill>
            </a:endParaRPr>
          </a:p>
        </p:txBody>
      </p:sp>
      <p:sp>
        <p:nvSpPr>
          <p:cNvPr id="20" name="Title 5">
            <a:extLst>
              <a:ext uri="{FF2B5EF4-FFF2-40B4-BE49-F238E27FC236}">
                <a16:creationId xmlns:a16="http://schemas.microsoft.com/office/drawing/2014/main" id="{7527E5AC-E5E9-F396-105A-476126EB7847}"/>
              </a:ext>
            </a:extLst>
          </p:cNvPr>
          <p:cNvSpPr txBox="1">
            <a:spLocks/>
          </p:cNvSpPr>
          <p:nvPr/>
        </p:nvSpPr>
        <p:spPr>
          <a:xfrm flipH="1">
            <a:off x="5180437" y="455651"/>
            <a:ext cx="6482772" cy="1300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کن لوگوں کو ہیپاٹائٹس سی ٹیسٹ کروانا چاہیے؟</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0C98AB04-856D-8742-AD74-CEC6AFD5531F}"/>
              </a:ext>
            </a:extLst>
          </p:cNvPr>
          <p:cNvSpPr txBox="1">
            <a:spLocks/>
          </p:cNvSpPr>
          <p:nvPr/>
        </p:nvSpPr>
        <p:spPr>
          <a:xfrm flipH="1">
            <a:off x="8307104" y="1688781"/>
            <a:ext cx="3192276" cy="1483397"/>
          </a:xfrm>
          <a:prstGeom prst="rect">
            <a:avLst/>
          </a:prstGeom>
          <a:noFill/>
        </p:spPr>
        <p:txBody>
          <a:bodyPr wrap="square" rtlCol="0">
            <a:noAutofit/>
          </a:bodyPr>
          <a:lstStyle/>
          <a:p>
            <a:pPr algn="r" rtl="1">
              <a:spcAft>
                <a:spcPts val="500"/>
              </a:spcAft>
              <a:buClr>
                <a:srgbClr val="00C296"/>
              </a:buClr>
              <a:buSzPct val="120000"/>
            </a:pPr>
            <a:r>
              <a:rPr lang="ar-SA" sz="2000" b="1" dirty="0">
                <a:solidFill>
                  <a:srgbClr val="002664"/>
                </a:solidFill>
                <a:effectLst/>
                <a:ea typeface="Arial" panose="020B0604020202020204" pitchFamily="34" charset="0"/>
                <a:cs typeface="Calibri" panose="020F0502020204030204" pitchFamily="34" charset="0"/>
              </a:rPr>
              <a:t>اگر آپ کسی ایسے ملک میں پیدا ہوئے تھے یا رہ چکے ہیں جہاں ہیپاٹائٹس سی عام ہے تو آپ کا ہیپاٹائٹس سی کا ٹیسٹ کروانا اہم ہے</a:t>
            </a:r>
            <a:endParaRPr lang="en-US" sz="2000" b="1" dirty="0">
              <a:solidFill>
                <a:srgbClr val="002664"/>
              </a:solidFill>
              <a:latin typeface="Public Sans ExtraLight" pitchFamily="2" charset="77"/>
            </a:endParaRPr>
          </a:p>
        </p:txBody>
      </p:sp>
      <p:sp>
        <p:nvSpPr>
          <p:cNvPr id="2" name="TextBox 1">
            <a:extLst>
              <a:ext uri="{FF2B5EF4-FFF2-40B4-BE49-F238E27FC236}">
                <a16:creationId xmlns:a16="http://schemas.microsoft.com/office/drawing/2014/main" id="{B7F03500-66D2-EDA0-75B9-CF74A6DB4A5F}"/>
              </a:ext>
            </a:extLst>
          </p:cNvPr>
          <p:cNvSpPr txBox="1">
            <a:spLocks/>
          </p:cNvSpPr>
          <p:nvPr/>
        </p:nvSpPr>
        <p:spPr>
          <a:xfrm flipH="1">
            <a:off x="538588" y="1688781"/>
            <a:ext cx="7573027" cy="3552022"/>
          </a:xfrm>
          <a:prstGeom prst="rect">
            <a:avLst/>
          </a:prstGeom>
          <a:noFill/>
        </p:spPr>
        <p:txBody>
          <a:bodyPr wrap="square" rtlCol="0">
            <a:noAutofit/>
          </a:bodyPr>
          <a:lstStyle/>
          <a:p>
            <a:pPr algn="r" rtl="1">
              <a:spcAft>
                <a:spcPts val="1000"/>
              </a:spcAft>
              <a:buClr>
                <a:srgbClr val="00C296"/>
              </a:buClr>
              <a:buSzPct val="120000"/>
            </a:pPr>
            <a:r>
              <a:rPr lang="ar-AE" sz="2000" b="1" dirty="0">
                <a:solidFill>
                  <a:srgbClr val="002664"/>
                </a:solidFill>
                <a:latin typeface="Calibri" panose="020F0502020204030204" pitchFamily="34" charset="0"/>
                <a:ea typeface="Calibri" panose="020F0502020204030204" pitchFamily="34" charset="0"/>
                <a:cs typeface="Calibri" panose="020F0502020204030204" pitchFamily="34" charset="0"/>
              </a:rPr>
              <a:t>ان صورتوں میں بھی ہیپاٹائٹس سی ٹیسٹ کروانا اہم ہے:</a:t>
            </a:r>
            <a:endParaRPr lang="en-US" sz="2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0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آپ نے آسٹریلیا سے باہر خون لگوایا ہو، ویکسین لگوائی ہو، سرجری کروائی ہو یا کوئی اور میڈیکل یا ڈینٹل پروسیجر کروایا ہو</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000"/>
              </a:spcAft>
              <a:buClr>
                <a:srgbClr val="00C296"/>
              </a:buClr>
              <a:buSzPct val="120000"/>
              <a:buFont typeface="Wingdings" pitchFamily="2" charset="2"/>
              <a:buChar char="ü"/>
            </a:pPr>
            <a:r>
              <a:rPr lang="ur-PK"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آپ نے چیرے دینے، کپنگ (حجامہ) یا کوائننگ (گوا شا) جیسا کوئی روایتی علاج کروایا ہو</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000"/>
              </a:spcAft>
              <a:buClr>
                <a:srgbClr val="00C296"/>
              </a:buClr>
              <a:buSzPct val="120000"/>
              <a:buFont typeface="Wingdings" pitchFamily="2" charset="2"/>
              <a:buChar char="ü"/>
            </a:pPr>
            <a:r>
              <a:rPr lang="ur-PK"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آپ کو ہیپاٹائٹس بی یا</a:t>
            </a:r>
            <a:r>
              <a:rPr lang="en-PH"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 </a:t>
            </a:r>
            <a:r>
              <a:rPr lang="en-AU"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HIV </a:t>
            </a:r>
            <a:r>
              <a:rPr lang="ur-PK"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ہو</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000"/>
              </a:spcAft>
              <a:buClr>
                <a:srgbClr val="00C296"/>
              </a:buClr>
              <a:buSzPct val="120000"/>
              <a:buFont typeface="Wingdings" pitchFamily="2" charset="2"/>
              <a:buChar char="ü"/>
            </a:pPr>
            <a:r>
              <a:rPr lang="ur-PK"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آپ یقین سے نہ جانتے ہوں کہ آیا آپ کا ٹیٹو یا جسم میں چھید سٹیرائل (صاف) اوزاروں سے بنایا گیا تھا</a:t>
            </a:r>
            <a:endParaRPr lang="en-PH"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000"/>
              </a:spcAft>
              <a:buClr>
                <a:srgbClr val="00C296"/>
              </a:buClr>
              <a:buSzPct val="120000"/>
              <a:buFont typeface="Wingdings" pitchFamily="2" charset="2"/>
              <a:buChar char="ü"/>
            </a:pPr>
            <a:r>
              <a:rPr lang="ur-PK" sz="2000" dirty="0">
                <a:solidFill>
                  <a:srgbClr val="002664"/>
                </a:solidFill>
                <a:latin typeface="Calibri" panose="020F0502020204030204" pitchFamily="34" charset="0"/>
                <a:ea typeface="Calibri" panose="020F0502020204030204" pitchFamily="34" charset="0"/>
                <a:cs typeface="Calibri" panose="020F0502020204030204" pitchFamily="34" charset="0"/>
              </a:rPr>
              <a:t>آپ نے انجیکشن سے ڈرگز یا سٹیرائیڈز لیے ہوں یا کبھی بھی کسی اور کی استعمال کردہ انجیکشن لگانے کی چیزیں استعمال کی ہوں</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000"/>
              </a:spcAft>
              <a:buClr>
                <a:srgbClr val="00C296"/>
              </a:buClr>
              <a:buSzPct val="120000"/>
              <a:buFont typeface="Wingdings" pitchFamily="2" charset="2"/>
              <a:buChar char="ü"/>
            </a:pPr>
            <a:r>
              <a:rPr lang="ur-PK" sz="2000" dirty="0">
                <a:solidFill>
                  <a:srgbClr val="002664"/>
                </a:solidFill>
                <a:latin typeface="Calibri" panose="020F0502020204030204" pitchFamily="34" charset="0"/>
                <a:ea typeface="Calibri" panose="020F0502020204030204" pitchFamily="34" charset="0"/>
                <a:cs typeface="Calibri" panose="020F0502020204030204" pitchFamily="34" charset="0"/>
              </a:rPr>
              <a:t>آپ جیل میں رہ چکے ہوں</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000"/>
              </a:spcAft>
              <a:buClr>
                <a:srgbClr val="00C296"/>
              </a:buClr>
              <a:buSzPct val="120000"/>
              <a:buFont typeface="Wingdings" pitchFamily="2" charset="2"/>
              <a:buChar char="ü"/>
            </a:pPr>
            <a:r>
              <a:rPr lang="ur-PK"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آپ نے فروری 1990 سے پہلے آسٹریلیا میں خون لگوایا ہو</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7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C50E1F1-0265-C382-8734-98EFA03C40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60C41EB-AA13-F4DF-5F65-FEC2B3D0E3F2}"/>
              </a:ext>
            </a:extLst>
          </p:cNvPr>
          <p:cNvPicPr>
            <a:picLocks noChangeAspect="1"/>
          </p:cNvPicPr>
          <p:nvPr/>
        </p:nvPicPr>
        <p:blipFill>
          <a:blip r:embed="rId3"/>
          <a:stretch>
            <a:fillRect/>
          </a:stretch>
        </p:blipFill>
        <p:spPr>
          <a:xfrm flipH="1">
            <a:off x="-1055404" y="1677985"/>
            <a:ext cx="2165350" cy="2165350"/>
          </a:xfrm>
          <a:prstGeom prst="rect">
            <a:avLst/>
          </a:prstGeom>
        </p:spPr>
      </p:pic>
      <p:sp>
        <p:nvSpPr>
          <p:cNvPr id="3" name="Footer Placeholder 2">
            <a:extLst>
              <a:ext uri="{FF2B5EF4-FFF2-40B4-BE49-F238E27FC236}">
                <a16:creationId xmlns:a16="http://schemas.microsoft.com/office/drawing/2014/main" id="{2964E8F2-F912-0A28-8C78-A6730413E8A8}"/>
              </a:ext>
            </a:extLst>
          </p:cNvPr>
          <p:cNvSpPr>
            <a:spLocks noGrp="1"/>
          </p:cNvSpPr>
          <p:nvPr>
            <p:ph type="ftr" sz="quarter" idx="11"/>
          </p:nvPr>
        </p:nvSpPr>
        <p:spPr>
          <a:xfrm flipH="1">
            <a:off x="7750551"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BF12BE0A-2C68-FCAD-2BCE-EB4A0A26A45E}"/>
              </a:ext>
            </a:extLst>
          </p:cNvPr>
          <p:cNvSpPr>
            <a:spLocks noGrp="1"/>
          </p:cNvSpPr>
          <p:nvPr>
            <p:ph type="sldNum" sz="quarter" idx="12"/>
          </p:nvPr>
        </p:nvSpPr>
        <p:spPr>
          <a:xfrm flipH="1">
            <a:off x="400389" y="6418980"/>
            <a:ext cx="2743200" cy="365125"/>
          </a:xfrm>
        </p:spPr>
        <p:txBody>
          <a:bodyPr/>
          <a:lstStyle/>
          <a:p>
            <a:pPr algn="l" rtl="1"/>
            <a:fld id="{BAE164D0-F1D5-E746-8C23-B606447DAA2B}" type="slidenum">
              <a:rPr lang="en-US" smtClean="0">
                <a:solidFill>
                  <a:srgbClr val="002664"/>
                </a:solidFill>
              </a:rPr>
              <a:pPr algn="l" rtl="1"/>
              <a:t>12</a:t>
            </a:fld>
            <a:endParaRPr lang="en-US" dirty="0">
              <a:solidFill>
                <a:srgbClr val="002664"/>
              </a:solidFill>
            </a:endParaRPr>
          </a:p>
        </p:txBody>
      </p:sp>
      <p:sp>
        <p:nvSpPr>
          <p:cNvPr id="7" name="Title 5">
            <a:extLst>
              <a:ext uri="{FF2B5EF4-FFF2-40B4-BE49-F238E27FC236}">
                <a16:creationId xmlns:a16="http://schemas.microsoft.com/office/drawing/2014/main" id="{3BD10864-AE59-B38A-60CD-ABCE88A49BCC}"/>
              </a:ext>
            </a:extLst>
          </p:cNvPr>
          <p:cNvSpPr txBox="1">
            <a:spLocks/>
          </p:cNvSpPr>
          <p:nvPr/>
        </p:nvSpPr>
        <p:spPr>
          <a:xfrm flipH="1">
            <a:off x="8479886" y="709426"/>
            <a:ext cx="3372725" cy="1300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کا علاج کیسے ہوتا ہے؟</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C22C4BE-7638-1D25-1D70-CE07436495D7}"/>
              </a:ext>
            </a:extLst>
          </p:cNvPr>
          <p:cNvSpPr txBox="1">
            <a:spLocks/>
          </p:cNvSpPr>
          <p:nvPr/>
        </p:nvSpPr>
        <p:spPr>
          <a:xfrm flipH="1">
            <a:off x="129017" y="2482971"/>
            <a:ext cx="7262114" cy="2812209"/>
          </a:xfrm>
          <a:prstGeom prst="rect">
            <a:avLst/>
          </a:prstGeom>
          <a:noFill/>
        </p:spPr>
        <p:txBody>
          <a:bodyPr wrap="square" rtlCol="0">
            <a:noAutofit/>
          </a:bodyPr>
          <a:lstStyle/>
          <a:p>
            <a:pPr algn="r" rtl="1">
              <a:spcAft>
                <a:spcPts val="1500"/>
              </a:spcAft>
              <a:buClr>
                <a:srgbClr val="00C296"/>
              </a:buClr>
              <a:buSzPct val="120000"/>
            </a:pPr>
            <a:r>
              <a:rPr lang="ar-SA" sz="2000"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یہ گولیاں یعنی ٹیبلٹس ہیں جو:</a:t>
            </a:r>
            <a:endParaRPr lang="en-US" sz="2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آپ کے جسم سے وائرس کو ختم کرتی ہیں</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SA"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تقریباً 8 سے 12 ہفتوں تک لی جاتی ہیں</a:t>
            </a:r>
            <a:endParaRPr lang="en-PH"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SA" sz="2000" dirty="0">
                <a:solidFill>
                  <a:srgbClr val="002664"/>
                </a:solidFill>
                <a:latin typeface="Calibri" panose="020F0502020204030204" pitchFamily="34" charset="0"/>
                <a:ea typeface="Calibri" panose="020F0502020204030204" pitchFamily="34" charset="0"/>
                <a:cs typeface="Calibri" panose="020F0502020204030204" pitchFamily="34" charset="0"/>
              </a:rPr>
              <a:t>بہت کم ضمنی اثرات رکھتی ہیں یا بالکل ضمنی اثرات نہیں رکھتیں</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SA" sz="2000" dirty="0">
                <a:solidFill>
                  <a:srgbClr val="002664"/>
                </a:solidFill>
                <a:latin typeface="Calibri" panose="020F0502020204030204" pitchFamily="34" charset="0"/>
                <a:ea typeface="Calibri" panose="020F0502020204030204" pitchFamily="34" charset="0"/>
                <a:cs typeface="Calibri" panose="020F0502020204030204" pitchFamily="34" charset="0"/>
              </a:rPr>
              <a:t>جگر کو نقصان پہنچنے اور جگر کے کینسر کا خطرہ کم کرتی ہیں</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SA" sz="2000" dirty="0">
                <a:solidFill>
                  <a:srgbClr val="002664"/>
                </a:solidFill>
                <a:latin typeface="Calibri" panose="020F0502020204030204" pitchFamily="34" charset="0"/>
                <a:ea typeface="Calibri" panose="020F0502020204030204" pitchFamily="34" charset="0"/>
                <a:cs typeface="Calibri" panose="020F0502020204030204" pitchFamily="34" charset="0"/>
              </a:rPr>
              <a:t>میڈی کیئر کارڈ رکھنے والوں کے لیے سستی ہیں</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SA" sz="2000"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رکھنے والوں میں سے 95٪ کو شفا دلا دیتی ہیں</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BCE1E75-3F4A-A4DA-73A4-B1CF04D29744}"/>
              </a:ext>
            </a:extLst>
          </p:cNvPr>
          <p:cNvSpPr txBox="1">
            <a:spLocks/>
          </p:cNvSpPr>
          <p:nvPr/>
        </p:nvSpPr>
        <p:spPr>
          <a:xfrm flipH="1">
            <a:off x="1220396" y="1341098"/>
            <a:ext cx="6182805" cy="841713"/>
          </a:xfrm>
          <a:prstGeom prst="rect">
            <a:avLst/>
          </a:prstGeom>
          <a:noFill/>
        </p:spPr>
        <p:txBody>
          <a:bodyPr wrap="square" rtlCol="0">
            <a:noAutofit/>
          </a:bodyPr>
          <a:lstStyle/>
          <a:p>
            <a:pPr algn="r" rtl="1">
              <a:spcAft>
                <a:spcPts val="1500"/>
              </a:spcAft>
              <a:buClr>
                <a:srgbClr val="00C296"/>
              </a:buClr>
              <a:buSzPct val="120000"/>
            </a:pPr>
            <a:r>
              <a:rPr lang="ar-SA" sz="2000"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ہیپاٹائٹس سی کا علاج ڈائریکٹ ایکٹنگ اینٹی وائرلز </a:t>
            </a:r>
            <a:r>
              <a:rPr lang="en-US" sz="2000"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(DAAs)</a:t>
            </a:r>
            <a:r>
              <a:rPr lang="ar-SA" sz="2000"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 کہلانے والی دوائیوں سے کیا جا سکتا ہے۔</a:t>
            </a:r>
            <a:endParaRPr lang="en-US" sz="2000" b="1" dirty="0">
              <a:solidFill>
                <a:srgbClr val="002664"/>
              </a:solidFill>
              <a:latin typeface="Public Sans Medium" pitchFamily="2" charset="77"/>
            </a:endParaRPr>
          </a:p>
        </p:txBody>
      </p:sp>
    </p:spTree>
    <p:extLst>
      <p:ext uri="{BB962C8B-B14F-4D97-AF65-F5344CB8AC3E}">
        <p14:creationId xmlns:p14="http://schemas.microsoft.com/office/powerpoint/2010/main" val="81376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F9E11D2-5FBA-BE3B-D8EE-8069A069CBB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320C29B-351A-A627-DF74-C56DF13CFBFA}"/>
              </a:ext>
            </a:extLst>
          </p:cNvPr>
          <p:cNvPicPr>
            <a:picLocks noChangeAspect="1"/>
          </p:cNvPicPr>
          <p:nvPr/>
        </p:nvPicPr>
        <p:blipFill>
          <a:blip r:embed="rId3"/>
          <a:stretch>
            <a:fillRect/>
          </a:stretch>
        </p:blipFill>
        <p:spPr>
          <a:xfrm flipH="1">
            <a:off x="892526" y="-666045"/>
            <a:ext cx="4196593" cy="6858000"/>
          </a:xfrm>
          <a:prstGeom prst="rect">
            <a:avLst/>
          </a:prstGeom>
        </p:spPr>
      </p:pic>
      <p:sp>
        <p:nvSpPr>
          <p:cNvPr id="3" name="Footer Placeholder 2">
            <a:extLst>
              <a:ext uri="{FF2B5EF4-FFF2-40B4-BE49-F238E27FC236}">
                <a16:creationId xmlns:a16="http://schemas.microsoft.com/office/drawing/2014/main" id="{C5C466DD-0601-B84E-33E7-7670B1B027A6}"/>
              </a:ext>
            </a:extLst>
          </p:cNvPr>
          <p:cNvSpPr>
            <a:spLocks noGrp="1"/>
          </p:cNvSpPr>
          <p:nvPr>
            <p:ph type="ftr" sz="quarter" idx="11"/>
          </p:nvPr>
        </p:nvSpPr>
        <p:spPr>
          <a:xfrm flipH="1">
            <a:off x="7662061"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7424071D-298C-8A13-3178-379F8A7433C8}"/>
              </a:ext>
            </a:extLst>
          </p:cNvPr>
          <p:cNvSpPr>
            <a:spLocks noGrp="1"/>
          </p:cNvSpPr>
          <p:nvPr>
            <p:ph type="sldNum" sz="quarter" idx="12"/>
          </p:nvPr>
        </p:nvSpPr>
        <p:spPr>
          <a:xfrm flipH="1">
            <a:off x="223409" y="6418980"/>
            <a:ext cx="2743200" cy="365125"/>
          </a:xfrm>
        </p:spPr>
        <p:txBody>
          <a:bodyPr/>
          <a:lstStyle/>
          <a:p>
            <a:pPr algn="l" rtl="1"/>
            <a:fld id="{BAE164D0-F1D5-E746-8C23-B606447DAA2B}" type="slidenum">
              <a:rPr lang="en-US" smtClean="0">
                <a:solidFill>
                  <a:srgbClr val="002664"/>
                </a:solidFill>
              </a:rPr>
              <a:pPr algn="l" rtl="1"/>
              <a:t>13</a:t>
            </a:fld>
            <a:endParaRPr lang="en-US" dirty="0">
              <a:solidFill>
                <a:srgbClr val="002664"/>
              </a:solidFill>
            </a:endParaRPr>
          </a:p>
        </p:txBody>
      </p:sp>
      <p:sp>
        <p:nvSpPr>
          <p:cNvPr id="11" name="Title 5">
            <a:extLst>
              <a:ext uri="{FF2B5EF4-FFF2-40B4-BE49-F238E27FC236}">
                <a16:creationId xmlns:a16="http://schemas.microsoft.com/office/drawing/2014/main" id="{2260AC0C-1B3B-D917-F069-EBF253B4FB37}"/>
              </a:ext>
            </a:extLst>
          </p:cNvPr>
          <p:cNvSpPr>
            <a:spLocks noGrp="1"/>
          </p:cNvSpPr>
          <p:nvPr>
            <p:ph type="title"/>
          </p:nvPr>
        </p:nvSpPr>
        <p:spPr>
          <a:xfrm flipH="1">
            <a:off x="5037426" y="580763"/>
            <a:ext cx="6766385" cy="1300388"/>
          </a:xfrm>
        </p:spPr>
        <p:txBody>
          <a:bodyPr anchor="t">
            <a:noAutofit/>
          </a:body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میں خود کو ہیپاٹائٹس سی لگنے سے کیسے بچا سکتا/سکتی ہوں؟ </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3B13E29-9129-7085-3081-3BC620825D95}"/>
              </a:ext>
            </a:extLst>
          </p:cNvPr>
          <p:cNvSpPr txBox="1">
            <a:spLocks/>
          </p:cNvSpPr>
          <p:nvPr/>
        </p:nvSpPr>
        <p:spPr>
          <a:xfrm flipH="1">
            <a:off x="3031644" y="2022895"/>
            <a:ext cx="8629052" cy="2812209"/>
          </a:xfrm>
          <a:prstGeom prst="rect">
            <a:avLst/>
          </a:prstGeom>
          <a:noFill/>
        </p:spPr>
        <p:txBody>
          <a:bodyPr wrap="square" rtlCol="0">
            <a:noAutofit/>
          </a:bodyPr>
          <a:lstStyle/>
          <a:p>
            <a:pPr marL="342900" indent="-342900" algn="r" rtl="1">
              <a:spcAft>
                <a:spcPts val="1500"/>
              </a:spcAft>
              <a:buClr>
                <a:srgbClr val="00C296"/>
              </a:buClr>
              <a:buSzPct val="120000"/>
              <a:buFont typeface="Wingdings" pitchFamily="2" charset="2"/>
              <a:buChar char="ü"/>
            </a:pPr>
            <a:r>
              <a:rPr lang="ar-AE"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ٹوتھ برش یا ریزر جیسی ذاتی استعمال کی چیزوں</a:t>
            </a: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 کو کسی اور کے ساتھ مل کر استعمال نہ کریں</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صرف لائسنس یافتہ پروفیشنلز سے، اور سٹیرائل (صاف) اوزاروں کے ساتھ، ٹیٹو یا جلد میں چھید بنوائیں </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صرف لائسنس یافتہ پروفیشنلرز سے میڈیکل یا ڈینٹل پروسیجرز کروائیں</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سیکس کے دوران کنڈوم اور لوبریکنٹ (پھسلن پیدا کرنے والا مائع) </a:t>
            </a: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استعمال کریں</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آسٹریلیا سے باہر میڈیکل یا ڈینٹل پروسیجرز کروانے کے سلسلے میں محتاط رہیں </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خون صاف کرتے ہوئے دستانے پہنیں</a:t>
            </a:r>
            <a:endParaRPr lang="en-PH"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ڈرگز کے انجیکشن لگانے کی چیزیں کبھی دوسروں کے ساتھ شیئر نہ کریں</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886AF22-B854-4F5C-C8E1-227B7313253D}"/>
              </a:ext>
            </a:extLst>
          </p:cNvPr>
          <p:cNvPicPr>
            <a:picLocks noChangeAspect="1"/>
          </p:cNvPicPr>
          <p:nvPr/>
        </p:nvPicPr>
        <p:blipFill>
          <a:blip r:embed="rId4"/>
          <a:stretch>
            <a:fillRect/>
          </a:stretch>
        </p:blipFill>
        <p:spPr>
          <a:xfrm flipH="1">
            <a:off x="537311" y="1538817"/>
            <a:ext cx="1574800" cy="1416050"/>
          </a:xfrm>
          <a:prstGeom prst="rect">
            <a:avLst/>
          </a:prstGeom>
        </p:spPr>
      </p:pic>
    </p:spTree>
    <p:extLst>
      <p:ext uri="{BB962C8B-B14F-4D97-AF65-F5344CB8AC3E}">
        <p14:creationId xmlns:p14="http://schemas.microsoft.com/office/powerpoint/2010/main" val="380515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30D06A7-A1F1-1489-7C11-D72BEC453659}"/>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F5A0BF-95F8-FD6B-FCD1-28689C8E31D7}"/>
              </a:ext>
            </a:extLst>
          </p:cNvPr>
          <p:cNvSpPr>
            <a:spLocks noGrp="1"/>
          </p:cNvSpPr>
          <p:nvPr>
            <p:ph type="ftr" sz="quarter" idx="11"/>
          </p:nvPr>
        </p:nvSpPr>
        <p:spPr>
          <a:xfrm flipH="1">
            <a:off x="7839043"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7C5CEFE8-6137-6FC7-C32C-1E964A310DF0}"/>
              </a:ext>
            </a:extLst>
          </p:cNvPr>
          <p:cNvSpPr>
            <a:spLocks noGrp="1"/>
          </p:cNvSpPr>
          <p:nvPr>
            <p:ph type="sldNum" sz="quarter" idx="12"/>
          </p:nvPr>
        </p:nvSpPr>
        <p:spPr>
          <a:xfrm flipH="1">
            <a:off x="223409" y="6418980"/>
            <a:ext cx="2743200" cy="365125"/>
          </a:xfrm>
        </p:spPr>
        <p:txBody>
          <a:bodyPr/>
          <a:lstStyle/>
          <a:p>
            <a:pPr algn="l" rtl="1"/>
            <a:fld id="{BAE164D0-F1D5-E746-8C23-B606447DAA2B}" type="slidenum">
              <a:rPr lang="en-US" smtClean="0">
                <a:solidFill>
                  <a:srgbClr val="002664"/>
                </a:solidFill>
              </a:rPr>
              <a:pPr algn="l" rtl="1"/>
              <a:t>14</a:t>
            </a:fld>
            <a:endParaRPr lang="en-US" dirty="0">
              <a:solidFill>
                <a:srgbClr val="002664"/>
              </a:solidFill>
            </a:endParaRPr>
          </a:p>
        </p:txBody>
      </p:sp>
      <p:sp>
        <p:nvSpPr>
          <p:cNvPr id="19" name="Title 5">
            <a:extLst>
              <a:ext uri="{FF2B5EF4-FFF2-40B4-BE49-F238E27FC236}">
                <a16:creationId xmlns:a16="http://schemas.microsoft.com/office/drawing/2014/main" id="{333ED726-2DB3-C9CB-6465-0A1D97C5D504}"/>
              </a:ext>
            </a:extLst>
          </p:cNvPr>
          <p:cNvSpPr txBox="1">
            <a:spLocks/>
          </p:cNvSpPr>
          <p:nvPr/>
        </p:nvSpPr>
        <p:spPr>
          <a:xfrm flipH="1">
            <a:off x="7546570" y="620889"/>
            <a:ext cx="4250104" cy="20269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سے وابستہ بدنامی کو سمجھنا</a:t>
            </a:r>
            <a:endParaRPr lang="en-US" sz="2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7BEC0742-1FC2-279F-830C-348B7C2F86E1}"/>
              </a:ext>
            </a:extLst>
          </p:cNvPr>
          <p:cNvSpPr txBox="1">
            <a:spLocks/>
          </p:cNvSpPr>
          <p:nvPr/>
        </p:nvSpPr>
        <p:spPr>
          <a:xfrm flipH="1">
            <a:off x="322615" y="1145094"/>
            <a:ext cx="6233314" cy="1914650"/>
          </a:xfrm>
          <a:prstGeom prst="rect">
            <a:avLst/>
          </a:prstGeom>
          <a:noFill/>
        </p:spPr>
        <p:txBody>
          <a:bodyPr wrap="square" rtlCol="0">
            <a:noAutofit/>
          </a:bodyPr>
          <a:lstStyle/>
          <a:p>
            <a:pPr algn="r" rtl="1">
              <a:spcAft>
                <a:spcPts val="1500"/>
              </a:spcAft>
              <a:buClr>
                <a:srgbClr val="00C296"/>
              </a:buClr>
              <a:buSzPct val="120000"/>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وائرل ہیپاٹائٹس رکھنے والے بہت سے لوگوں کے بارے میں دوسرے لوگ اس لیے غلط سوچ رکھتے ہیں کہ:</a:t>
            </a:r>
            <a:r>
              <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rPr>
              <a:t> </a:t>
            </a: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وہ ان کے ہیپاٹائٹس سی کی وجہ کے متعلق اپنے مفروضے رکھتے ہیں</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سے وابستہ حرکات کی وجہ سے</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B1CB1B55-6796-0F51-5FC9-9F67DB622BCE}"/>
              </a:ext>
            </a:extLst>
          </p:cNvPr>
          <p:cNvGrpSpPr>
            <a:grpSpLocks/>
          </p:cNvGrpSpPr>
          <p:nvPr/>
        </p:nvGrpSpPr>
        <p:grpSpPr>
          <a:xfrm flipH="1">
            <a:off x="706074" y="4804215"/>
            <a:ext cx="5905936" cy="1062579"/>
            <a:chOff x="5484554" y="4804215"/>
            <a:chExt cx="5905936" cy="1062579"/>
          </a:xfrm>
        </p:grpSpPr>
        <p:sp>
          <p:nvSpPr>
            <p:cNvPr id="18" name="Rounded Rectangle 17">
              <a:extLst>
                <a:ext uri="{FF2B5EF4-FFF2-40B4-BE49-F238E27FC236}">
                  <a16:creationId xmlns:a16="http://schemas.microsoft.com/office/drawing/2014/main" id="{4384726D-DC1A-4D61-8882-627734092BFB}"/>
                </a:ext>
              </a:extLst>
            </p:cNvPr>
            <p:cNvSpPr>
              <a:spLocks/>
            </p:cNvSpPr>
            <p:nvPr/>
          </p:nvSpPr>
          <p:spPr>
            <a:xfrm>
              <a:off x="5484554" y="4804215"/>
              <a:ext cx="5905936" cy="1062579"/>
            </a:xfrm>
            <a:prstGeom prst="roundRect">
              <a:avLst>
                <a:gd name="adj" fmla="val 8275"/>
              </a:avLst>
            </a:prstGeom>
            <a:solidFill>
              <a:srgbClr val="002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1" name="TextBox 20">
              <a:extLst>
                <a:ext uri="{FF2B5EF4-FFF2-40B4-BE49-F238E27FC236}">
                  <a16:creationId xmlns:a16="http://schemas.microsoft.com/office/drawing/2014/main" id="{FF9AD9A5-22AC-203D-002E-A2D3CB569981}"/>
                </a:ext>
              </a:extLst>
            </p:cNvPr>
            <p:cNvSpPr txBox="1">
              <a:spLocks/>
            </p:cNvSpPr>
            <p:nvPr/>
          </p:nvSpPr>
          <p:spPr>
            <a:xfrm>
              <a:off x="5484554" y="4981562"/>
              <a:ext cx="5905936" cy="707886"/>
            </a:xfrm>
            <a:prstGeom prst="rect">
              <a:avLst/>
            </a:prstGeom>
            <a:noFill/>
          </p:spPr>
          <p:txBody>
            <a:bodyPr wrap="square">
              <a:spAutoFit/>
            </a:bodyPr>
            <a:lstStyle/>
            <a:p>
              <a:pPr algn="ctr" rtl="1"/>
              <a:r>
                <a:rPr lang="ar-AE" sz="2000" b="1" dirty="0">
                  <a:solidFill>
                    <a:srgbClr val="BBDFFF"/>
                  </a:solidFill>
                  <a:latin typeface="Calibri" panose="020F0502020204030204" pitchFamily="34" charset="0"/>
                  <a:ea typeface="Calibri" panose="020F0502020204030204" pitchFamily="34" charset="0"/>
                  <a:cs typeface="Calibri" panose="020F0502020204030204" pitchFamily="34" charset="0"/>
                </a:rPr>
                <a:t>بدنامی کے ڈر سے لوگوں کے لیے علاج اور مدد حاصل کرنا بھی مشکل ہو سکتا ہے۔</a:t>
              </a:r>
              <a:endParaRPr lang="en-US" sz="2000" b="1" dirty="0">
                <a:solidFill>
                  <a:srgbClr val="BBDFFF"/>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 name="Group 1">
            <a:extLst>
              <a:ext uri="{FF2B5EF4-FFF2-40B4-BE49-F238E27FC236}">
                <a16:creationId xmlns:a16="http://schemas.microsoft.com/office/drawing/2014/main" id="{2C19AD4B-0B85-030B-24C4-98773F31CFAB}"/>
              </a:ext>
            </a:extLst>
          </p:cNvPr>
          <p:cNvGrpSpPr>
            <a:grpSpLocks/>
          </p:cNvGrpSpPr>
          <p:nvPr/>
        </p:nvGrpSpPr>
        <p:grpSpPr>
          <a:xfrm flipH="1">
            <a:off x="706074" y="3237090"/>
            <a:ext cx="5905936" cy="1062580"/>
            <a:chOff x="5484554" y="3237090"/>
            <a:chExt cx="5905936" cy="1062580"/>
          </a:xfrm>
        </p:grpSpPr>
        <p:sp>
          <p:nvSpPr>
            <p:cNvPr id="17" name="Rounded Rectangle 16">
              <a:extLst>
                <a:ext uri="{FF2B5EF4-FFF2-40B4-BE49-F238E27FC236}">
                  <a16:creationId xmlns:a16="http://schemas.microsoft.com/office/drawing/2014/main" id="{B8791226-7D7D-22B9-68B8-62E20324C02E}"/>
                </a:ext>
              </a:extLst>
            </p:cNvPr>
            <p:cNvSpPr>
              <a:spLocks/>
            </p:cNvSpPr>
            <p:nvPr/>
          </p:nvSpPr>
          <p:spPr>
            <a:xfrm>
              <a:off x="5484554" y="3237090"/>
              <a:ext cx="5905936" cy="1062580"/>
            </a:xfrm>
            <a:prstGeom prst="roundRect">
              <a:avLst>
                <a:gd name="adj" fmla="val 8275"/>
              </a:avLst>
            </a:prstGeom>
            <a:solidFill>
              <a:srgbClr val="7DB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2" name="TextBox 21">
              <a:extLst>
                <a:ext uri="{FF2B5EF4-FFF2-40B4-BE49-F238E27FC236}">
                  <a16:creationId xmlns:a16="http://schemas.microsoft.com/office/drawing/2014/main" id="{BC6C7D11-B4F1-EA86-0270-3F4DE1F20C3F}"/>
                </a:ext>
              </a:extLst>
            </p:cNvPr>
            <p:cNvSpPr txBox="1">
              <a:spLocks/>
            </p:cNvSpPr>
            <p:nvPr/>
          </p:nvSpPr>
          <p:spPr>
            <a:xfrm>
              <a:off x="5484554" y="3544450"/>
              <a:ext cx="5905936" cy="369332"/>
            </a:xfrm>
            <a:prstGeom prst="rect">
              <a:avLst/>
            </a:prstGeom>
            <a:noFill/>
          </p:spPr>
          <p:txBody>
            <a:bodyPr wrap="square">
              <a:spAutoFit/>
            </a:bodyPr>
            <a:lstStyle/>
            <a:p>
              <a:pPr algn="ctr" rtl="1"/>
              <a:r>
                <a:rPr lang="ar-AE" b="1" dirty="0">
                  <a:solidFill>
                    <a:srgbClr val="002664"/>
                  </a:solidFill>
                  <a:latin typeface="Calibri" panose="020F0502020204030204" pitchFamily="34" charset="0"/>
                  <a:ea typeface="Calibri" panose="020F0502020204030204" pitchFamily="34" charset="0"/>
                  <a:cs typeface="Calibri" panose="020F0502020204030204" pitchFamily="34" charset="0"/>
                </a:rPr>
                <a:t>اس وجہ سے لوگ اپنے ہیپاٹائٹس سی کا ذکر کرنے سے ڈرتے ہیں۔</a:t>
              </a:r>
              <a:endParaRPr lang="en-US"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23" name="Picture 22">
            <a:extLst>
              <a:ext uri="{FF2B5EF4-FFF2-40B4-BE49-F238E27FC236}">
                <a16:creationId xmlns:a16="http://schemas.microsoft.com/office/drawing/2014/main" id="{18D38677-D4DC-5E8E-E4F7-536AB5A219E4}"/>
              </a:ext>
            </a:extLst>
          </p:cNvPr>
          <p:cNvPicPr>
            <a:picLocks noChangeAspect="1"/>
          </p:cNvPicPr>
          <p:nvPr/>
        </p:nvPicPr>
        <p:blipFill>
          <a:blip r:embed="rId4"/>
          <a:stretch>
            <a:fillRect/>
          </a:stretch>
        </p:blipFill>
        <p:spPr>
          <a:xfrm flipH="1">
            <a:off x="760423" y="478476"/>
            <a:ext cx="781050" cy="781050"/>
          </a:xfrm>
          <a:prstGeom prst="rect">
            <a:avLst/>
          </a:prstGeom>
        </p:spPr>
      </p:pic>
    </p:spTree>
    <p:extLst>
      <p:ext uri="{BB962C8B-B14F-4D97-AF65-F5344CB8AC3E}">
        <p14:creationId xmlns:p14="http://schemas.microsoft.com/office/powerpoint/2010/main" val="263303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B348B4F-256A-D041-A554-C5D2081B708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E5BBEDF-C03F-77F9-40D2-4ED65EFCAE48}"/>
              </a:ext>
            </a:extLst>
          </p:cNvPr>
          <p:cNvPicPr>
            <a:picLocks noChangeAspect="1"/>
          </p:cNvPicPr>
          <p:nvPr/>
        </p:nvPicPr>
        <p:blipFill>
          <a:blip r:embed="rId4"/>
          <a:stretch>
            <a:fillRect/>
          </a:stretch>
        </p:blipFill>
        <p:spPr>
          <a:xfrm flipH="1">
            <a:off x="450316" y="-1010673"/>
            <a:ext cx="4959350" cy="2622550"/>
          </a:xfrm>
          <a:prstGeom prst="rect">
            <a:avLst/>
          </a:prstGeom>
        </p:spPr>
      </p:pic>
      <p:sp>
        <p:nvSpPr>
          <p:cNvPr id="3" name="Footer Placeholder 2">
            <a:extLst>
              <a:ext uri="{FF2B5EF4-FFF2-40B4-BE49-F238E27FC236}">
                <a16:creationId xmlns:a16="http://schemas.microsoft.com/office/drawing/2014/main" id="{A5AFF9EF-9E2E-6483-77F3-3EC945FA28C4}"/>
              </a:ext>
            </a:extLst>
          </p:cNvPr>
          <p:cNvSpPr>
            <a:spLocks noGrp="1"/>
          </p:cNvSpPr>
          <p:nvPr>
            <p:ph type="ftr" sz="quarter" idx="11"/>
          </p:nvPr>
        </p:nvSpPr>
        <p:spPr>
          <a:xfrm flipH="1">
            <a:off x="7839043"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2E2F9BDE-FF0D-3770-27C1-587B0912DF1E}"/>
              </a:ext>
            </a:extLst>
          </p:cNvPr>
          <p:cNvSpPr>
            <a:spLocks noGrp="1"/>
          </p:cNvSpPr>
          <p:nvPr>
            <p:ph type="sldNum" sz="quarter" idx="12"/>
          </p:nvPr>
        </p:nvSpPr>
        <p:spPr>
          <a:xfrm flipH="1">
            <a:off x="223409" y="6418980"/>
            <a:ext cx="2743200" cy="365125"/>
          </a:xfrm>
        </p:spPr>
        <p:txBody>
          <a:bodyPr/>
          <a:lstStyle/>
          <a:p>
            <a:pPr algn="l" rtl="1"/>
            <a:fld id="{BAE164D0-F1D5-E746-8C23-B606447DAA2B}" type="slidenum">
              <a:rPr lang="en-US" smtClean="0">
                <a:solidFill>
                  <a:srgbClr val="002664"/>
                </a:solidFill>
              </a:rPr>
              <a:pPr algn="l" rtl="1"/>
              <a:t>15</a:t>
            </a:fld>
            <a:endParaRPr lang="en-US" dirty="0">
              <a:solidFill>
                <a:srgbClr val="002664"/>
              </a:solidFill>
            </a:endParaRPr>
          </a:p>
        </p:txBody>
      </p:sp>
      <p:sp>
        <p:nvSpPr>
          <p:cNvPr id="9" name="Title 5">
            <a:extLst>
              <a:ext uri="{FF2B5EF4-FFF2-40B4-BE49-F238E27FC236}">
                <a16:creationId xmlns:a16="http://schemas.microsoft.com/office/drawing/2014/main" id="{D19C4450-DEEB-39F7-10F6-4F9D138AC702}"/>
              </a:ext>
            </a:extLst>
          </p:cNvPr>
          <p:cNvSpPr txBox="1">
            <a:spLocks/>
          </p:cNvSpPr>
          <p:nvPr/>
        </p:nvSpPr>
        <p:spPr>
          <a:xfrm flipH="1">
            <a:off x="5659871" y="442993"/>
            <a:ext cx="6184792" cy="6181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کن لوگوں کو بتانا ضروری ہے اور کن لوگوں کو بتانا ضروری نہیں</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45E706E-EC05-5160-7E1D-2222C1CAB11D}"/>
              </a:ext>
            </a:extLst>
          </p:cNvPr>
          <p:cNvSpPr txBox="1">
            <a:spLocks/>
          </p:cNvSpPr>
          <p:nvPr/>
        </p:nvSpPr>
        <p:spPr>
          <a:xfrm flipH="1">
            <a:off x="5394399" y="1825418"/>
            <a:ext cx="6233314" cy="1914650"/>
          </a:xfrm>
          <a:prstGeom prst="rect">
            <a:avLst/>
          </a:prstGeom>
          <a:noFill/>
        </p:spPr>
        <p:txBody>
          <a:bodyPr wrap="square" rtlCol="0">
            <a:noAutofit/>
          </a:bodyPr>
          <a:lstStyle/>
          <a:p>
            <a:pPr algn="r" rtl="1">
              <a:spcAft>
                <a:spcPts val="1500"/>
              </a:spcAft>
              <a:buClr>
                <a:srgbClr val="00C296"/>
              </a:buClr>
              <a:buSzPct val="120000"/>
            </a:pPr>
            <a:r>
              <a:rPr lang="ar-AE" sz="2000" b="1" dirty="0">
                <a:solidFill>
                  <a:srgbClr val="002664"/>
                </a:solidFill>
                <a:latin typeface="Calibri" panose="020F0502020204030204" pitchFamily="34" charset="0"/>
                <a:ea typeface="Calibri" panose="020F0502020204030204" pitchFamily="34" charset="0"/>
                <a:cs typeface="Calibri" panose="020F0502020204030204" pitchFamily="34" charset="0"/>
              </a:rPr>
              <a:t>قانون آپ کو ان مواقع پر اپنے ہیپاٹائٹس سی کے متعلق بتانے کا پابند کرتا ہے:</a:t>
            </a:r>
            <a:endParaRPr lang="en-US" sz="2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خون کا عطیہ دیتے ہوئے</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SA"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اعضا اور سپرم (نطفے) کا عطیہ دیتے ہوئے</a:t>
            </a:r>
            <a:endParaRPr lang="en-PH"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SA" sz="2000" dirty="0">
                <a:solidFill>
                  <a:srgbClr val="002664"/>
                </a:solidFill>
                <a:latin typeface="Calibri" panose="020F0502020204030204" pitchFamily="34" charset="0"/>
                <a:ea typeface="Calibri" panose="020F0502020204030204" pitchFamily="34" charset="0"/>
                <a:cs typeface="Calibri" panose="020F0502020204030204" pitchFamily="34" charset="0"/>
              </a:rPr>
              <a:t>صحت کی انشورنس کی درخواست دیتے ہوئے </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SA" sz="2000" dirty="0">
                <a:solidFill>
                  <a:srgbClr val="002664"/>
                </a:solidFill>
                <a:latin typeface="Calibri" panose="020F0502020204030204" pitchFamily="34" charset="0"/>
                <a:ea typeface="Calibri" panose="020F0502020204030204" pitchFamily="34" charset="0"/>
                <a:cs typeface="Calibri" panose="020F0502020204030204" pitchFamily="34" charset="0"/>
              </a:rPr>
              <a:t>آسٹریلین ڈیفینس فورس میں شامل ہوتے ہوئے </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SA" sz="2000" dirty="0">
                <a:solidFill>
                  <a:srgbClr val="002664"/>
                </a:solidFill>
                <a:latin typeface="Calibri" panose="020F0502020204030204" pitchFamily="34" charset="0"/>
                <a:ea typeface="Calibri" panose="020F0502020204030204" pitchFamily="34" charset="0"/>
                <a:cs typeface="Calibri" panose="020F0502020204030204" pitchFamily="34" charset="0"/>
              </a:rPr>
              <a:t>آسٹریلیا میں رہائش کے ویزے کی درخواست دیتے ہوئے</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SA" sz="2000" dirty="0">
                <a:solidFill>
                  <a:srgbClr val="002664"/>
                </a:solidFill>
                <a:latin typeface="Calibri" panose="020F0502020204030204" pitchFamily="34" charset="0"/>
                <a:ea typeface="Calibri" panose="020F0502020204030204" pitchFamily="34" charset="0"/>
                <a:cs typeface="Calibri" panose="020F0502020204030204" pitchFamily="34" charset="0"/>
              </a:rPr>
              <a:t>اگر آپ میڈیکل پروسیجرز کرنے والے صحت کے کارکن ہوں</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37B6CB8-D5A8-8EDE-BFD0-A1B443A88F16}"/>
              </a:ext>
            </a:extLst>
          </p:cNvPr>
          <p:cNvSpPr txBox="1">
            <a:spLocks/>
          </p:cNvSpPr>
          <p:nvPr/>
        </p:nvSpPr>
        <p:spPr>
          <a:xfrm flipH="1">
            <a:off x="213521" y="1825418"/>
            <a:ext cx="3986304" cy="1914650"/>
          </a:xfrm>
          <a:prstGeom prst="rect">
            <a:avLst/>
          </a:prstGeom>
          <a:noFill/>
        </p:spPr>
        <p:txBody>
          <a:bodyPr wrap="square" rtlCol="0">
            <a:noAutofit/>
          </a:bodyPr>
          <a:lstStyle/>
          <a:p>
            <a:pPr algn="r" rtl="1">
              <a:spcAft>
                <a:spcPts val="1500"/>
              </a:spcAft>
              <a:buClr>
                <a:srgbClr val="00C296"/>
              </a:buClr>
              <a:buSzPct val="120000"/>
            </a:pPr>
            <a:r>
              <a:rPr lang="ar-AE" sz="2000" b="1" dirty="0">
                <a:solidFill>
                  <a:srgbClr val="002664"/>
                </a:solidFill>
                <a:latin typeface="Calibri" panose="020F0502020204030204" pitchFamily="34" charset="0"/>
                <a:ea typeface="Calibri" panose="020F0502020204030204" pitchFamily="34" charset="0"/>
                <a:cs typeface="Calibri" panose="020F0502020204030204" pitchFamily="34" charset="0"/>
              </a:rPr>
              <a:t>آپ کے لیے انہیں بتانا ضروری نہیں:</a:t>
            </a:r>
            <a:endParaRPr lang="en-US" sz="2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کام پر آپ کا باس</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آپ کے ساتھ کام کرنے والے یا ساتھ پڑھنے والے لوگ</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آپ کے اہلخانہ</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381D5593-B9F7-73B5-134F-0B836B63AC36}"/>
              </a:ext>
            </a:extLst>
          </p:cNvPr>
          <p:cNvGrpSpPr>
            <a:grpSpLocks/>
          </p:cNvGrpSpPr>
          <p:nvPr/>
        </p:nvGrpSpPr>
        <p:grpSpPr>
          <a:xfrm flipH="1">
            <a:off x="263032" y="4145452"/>
            <a:ext cx="2520950" cy="2032000"/>
            <a:chOff x="9377539" y="4359941"/>
            <a:chExt cx="2520950" cy="2032000"/>
          </a:xfrm>
        </p:grpSpPr>
        <p:pic>
          <p:nvPicPr>
            <p:cNvPr id="11" name="Picture 10">
              <a:extLst>
                <a:ext uri="{FF2B5EF4-FFF2-40B4-BE49-F238E27FC236}">
                  <a16:creationId xmlns:a16="http://schemas.microsoft.com/office/drawing/2014/main" id="{38B2A065-6CF1-9A93-078B-B793524998F0}"/>
                </a:ext>
              </a:extLst>
            </p:cNvPr>
            <p:cNvPicPr>
              <a:picLocks noChangeAspect="1"/>
            </p:cNvPicPr>
            <p:nvPr/>
          </p:nvPicPr>
          <p:blipFill>
            <a:blip r:embed="rId5"/>
            <a:stretch>
              <a:fillRect/>
            </a:stretch>
          </p:blipFill>
          <p:spPr>
            <a:xfrm>
              <a:off x="9377539" y="4359941"/>
              <a:ext cx="2520950" cy="2032000"/>
            </a:xfrm>
            <a:prstGeom prst="rect">
              <a:avLst/>
            </a:prstGeom>
          </p:spPr>
        </p:pic>
        <p:sp>
          <p:nvSpPr>
            <p:cNvPr id="10" name="TextBox 9">
              <a:extLst>
                <a:ext uri="{FF2B5EF4-FFF2-40B4-BE49-F238E27FC236}">
                  <a16:creationId xmlns:a16="http://schemas.microsoft.com/office/drawing/2014/main" id="{E68A1564-DD5E-9F73-F9BC-11B8F6E68F32}"/>
                </a:ext>
              </a:extLst>
            </p:cNvPr>
            <p:cNvSpPr txBox="1">
              <a:spLocks/>
            </p:cNvSpPr>
            <p:nvPr/>
          </p:nvSpPr>
          <p:spPr>
            <a:xfrm>
              <a:off x="9550400" y="4538133"/>
              <a:ext cx="2201334" cy="1365956"/>
            </a:xfrm>
            <a:prstGeom prst="rect">
              <a:avLst/>
            </a:prstGeom>
            <a:noFill/>
          </p:spPr>
          <p:txBody>
            <a:bodyPr wrap="square" rtlCol="0">
              <a:noAutofit/>
            </a:bodyPr>
            <a:lstStyle/>
            <a:p>
              <a:pPr algn="ctr" rtl="1">
                <a:defRPr sz="2400">
                  <a:latin typeface="Calibri" panose="020F0502020204030204" pitchFamily="34" charset="0"/>
                  <a:cs typeface="Calibri" panose="020F0502020204030204" pitchFamily="34" charset="0"/>
                </a:defRPr>
              </a:pPr>
              <a:r>
                <a:rPr lang="ar-AE" sz="2000" b="1" dirty="0">
                  <a:solidFill>
                    <a:schemeClr val="bg1"/>
                  </a:solidFill>
                </a:rPr>
                <a:t>آپ کا ڈاکٹر آپ کے اہلخانہ کو نہیں بتا سکتا کہ آپ کو ہیپاٹائٹس سی ہے</a:t>
              </a:r>
              <a:endParaRPr lang="ar-AE" sz="2000" b="1" dirty="0">
                <a:solidFill>
                  <a:schemeClr val="bg1"/>
                </a:solidFill>
                <a:latin typeface="Calibri" panose="020F0502020204030204" pitchFamily="34" charset="0"/>
                <a:cs typeface="Calibri" panose="020F0502020204030204" pitchFamily="34" charset="0"/>
              </a:endParaRPr>
            </a:p>
          </p:txBody>
        </p:sp>
      </p:grpSp>
      <p:pic>
        <p:nvPicPr>
          <p:cNvPr id="7" name="Picture 6">
            <a:extLst>
              <a:ext uri="{FF2B5EF4-FFF2-40B4-BE49-F238E27FC236}">
                <a16:creationId xmlns:a16="http://schemas.microsoft.com/office/drawing/2014/main" id="{DB346242-E21B-004A-4B72-A421B1D3B249}"/>
              </a:ext>
            </a:extLst>
          </p:cNvPr>
          <p:cNvPicPr>
            <a:picLocks noChangeAspect="1"/>
          </p:cNvPicPr>
          <p:nvPr/>
        </p:nvPicPr>
        <p:blipFill>
          <a:blip r:embed="rId6"/>
          <a:stretch>
            <a:fillRect/>
          </a:stretch>
        </p:blipFill>
        <p:spPr>
          <a:xfrm>
            <a:off x="5992227" y="4908235"/>
            <a:ext cx="419116" cy="506433"/>
          </a:xfrm>
          <a:prstGeom prst="rect">
            <a:avLst/>
          </a:prstGeom>
        </p:spPr>
      </p:pic>
      <p:pic>
        <p:nvPicPr>
          <p:cNvPr id="12" name="Picture 11">
            <a:extLst>
              <a:ext uri="{FF2B5EF4-FFF2-40B4-BE49-F238E27FC236}">
                <a16:creationId xmlns:a16="http://schemas.microsoft.com/office/drawing/2014/main" id="{290977D9-C261-3FD6-B27D-8BC69A5FA3BA}"/>
              </a:ext>
            </a:extLst>
          </p:cNvPr>
          <p:cNvPicPr>
            <a:picLocks noChangeAspect="1"/>
          </p:cNvPicPr>
          <p:nvPr/>
        </p:nvPicPr>
        <p:blipFill>
          <a:blip r:embed="rId7"/>
          <a:stretch>
            <a:fillRect/>
          </a:stretch>
        </p:blipFill>
        <p:spPr>
          <a:xfrm>
            <a:off x="2943207" y="4695796"/>
            <a:ext cx="489422" cy="790604"/>
          </a:xfrm>
          <a:prstGeom prst="rect">
            <a:avLst/>
          </a:prstGeom>
        </p:spPr>
      </p:pic>
      <p:pic>
        <p:nvPicPr>
          <p:cNvPr id="6" name="Picture 5">
            <a:extLst>
              <a:ext uri="{FF2B5EF4-FFF2-40B4-BE49-F238E27FC236}">
                <a16:creationId xmlns:a16="http://schemas.microsoft.com/office/drawing/2014/main" id="{E8865F29-B0AD-2702-5A28-7DB0E6563669}"/>
              </a:ext>
            </a:extLst>
          </p:cNvPr>
          <p:cNvPicPr>
            <a:picLocks noChangeAspect="1"/>
          </p:cNvPicPr>
          <p:nvPr/>
        </p:nvPicPr>
        <p:blipFill>
          <a:blip r:embed="rId8"/>
          <a:stretch>
            <a:fillRect/>
          </a:stretch>
        </p:blipFill>
        <p:spPr>
          <a:xfrm>
            <a:off x="4448136" y="3824220"/>
            <a:ext cx="552527" cy="962159"/>
          </a:xfrm>
          <a:prstGeom prst="rect">
            <a:avLst/>
          </a:prstGeom>
        </p:spPr>
      </p:pic>
      <p:sp>
        <p:nvSpPr>
          <p:cNvPr id="8" name="TextBox 7">
            <a:extLst>
              <a:ext uri="{FF2B5EF4-FFF2-40B4-BE49-F238E27FC236}">
                <a16:creationId xmlns:a16="http://schemas.microsoft.com/office/drawing/2014/main" id="{6DA5B243-FEEE-37CF-4094-54BC9C85F542}"/>
              </a:ext>
            </a:extLst>
          </p:cNvPr>
          <p:cNvSpPr txBox="1"/>
          <p:nvPr/>
        </p:nvSpPr>
        <p:spPr>
          <a:xfrm rot="21216125">
            <a:off x="4352886" y="3745030"/>
            <a:ext cx="552527" cy="1400383"/>
          </a:xfrm>
          <a:prstGeom prst="rect">
            <a:avLst/>
          </a:prstGeom>
          <a:noFill/>
        </p:spPr>
        <p:txBody>
          <a:bodyPr wrap="square" rtlCol="0">
            <a:spAutoFit/>
          </a:bodyPr>
          <a:lstStyle/>
          <a:p>
            <a:r>
              <a:rPr lang="en-PH" sz="8500" dirty="0">
                <a:solidFill>
                  <a:srgbClr val="7DB0FF"/>
                </a:solidFill>
                <a:latin typeface="Aharoni" panose="02010803020104030203" pitchFamily="2" charset="-79"/>
                <a:cs typeface="Aharoni" panose="02010803020104030203" pitchFamily="2" charset="-79"/>
              </a:rPr>
              <a:t>?</a:t>
            </a:r>
            <a:endParaRPr lang="en-AU" sz="8500" dirty="0">
              <a:solidFill>
                <a:srgbClr val="7DB0FF"/>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04970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846A01B-F389-0F33-CF22-563777E56C7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84E799-8745-B76A-D81E-472ACD1F3238}"/>
              </a:ext>
            </a:extLst>
          </p:cNvPr>
          <p:cNvSpPr>
            <a:spLocks noGrp="1"/>
          </p:cNvSpPr>
          <p:nvPr>
            <p:ph type="ftr" sz="quarter" idx="11"/>
          </p:nvPr>
        </p:nvSpPr>
        <p:spPr>
          <a:xfrm flipH="1">
            <a:off x="7800323"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32E56A1F-3802-D9F0-DCDF-321ADD2279DB}"/>
              </a:ext>
            </a:extLst>
          </p:cNvPr>
          <p:cNvSpPr>
            <a:spLocks noGrp="1"/>
          </p:cNvSpPr>
          <p:nvPr>
            <p:ph type="sldNum" sz="quarter" idx="12"/>
          </p:nvPr>
        </p:nvSpPr>
        <p:spPr>
          <a:xfrm flipH="1">
            <a:off x="86377" y="6418980"/>
            <a:ext cx="2743200" cy="365125"/>
          </a:xfrm>
        </p:spPr>
        <p:txBody>
          <a:bodyPr/>
          <a:lstStyle/>
          <a:p>
            <a:pPr algn="l" rtl="1"/>
            <a:fld id="{BAE164D0-F1D5-E746-8C23-B606447DAA2B}" type="slidenum">
              <a:rPr lang="en-US" smtClean="0">
                <a:solidFill>
                  <a:srgbClr val="002664"/>
                </a:solidFill>
              </a:rPr>
              <a:pPr algn="l" rtl="1"/>
              <a:t>16</a:t>
            </a:fld>
            <a:endParaRPr lang="en-US" dirty="0">
              <a:solidFill>
                <a:srgbClr val="002664"/>
              </a:solidFill>
            </a:endParaRPr>
          </a:p>
        </p:txBody>
      </p:sp>
      <p:sp>
        <p:nvSpPr>
          <p:cNvPr id="2" name="Title 5">
            <a:extLst>
              <a:ext uri="{FF2B5EF4-FFF2-40B4-BE49-F238E27FC236}">
                <a16:creationId xmlns:a16="http://schemas.microsoft.com/office/drawing/2014/main" id="{2F2B8FB1-321C-2EDE-2F68-CB04B4D1ADD8}"/>
              </a:ext>
            </a:extLst>
          </p:cNvPr>
          <p:cNvSpPr txBox="1">
            <a:spLocks/>
          </p:cNvSpPr>
          <p:nvPr/>
        </p:nvSpPr>
        <p:spPr>
          <a:xfrm flipH="1">
            <a:off x="8236618" y="513139"/>
            <a:ext cx="3592063" cy="1300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کے لیے کہاں سے مدد لی جائے</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469B26F-BCFE-ADDC-4752-2FA2130A7826}"/>
              </a:ext>
            </a:extLst>
          </p:cNvPr>
          <p:cNvGrpSpPr>
            <a:grpSpLocks/>
          </p:cNvGrpSpPr>
          <p:nvPr/>
        </p:nvGrpSpPr>
        <p:grpSpPr>
          <a:xfrm flipH="1">
            <a:off x="880098" y="1568449"/>
            <a:ext cx="6850344" cy="958952"/>
            <a:chOff x="4423398" y="1568449"/>
            <a:chExt cx="6850344" cy="958952"/>
          </a:xfrm>
        </p:grpSpPr>
        <p:sp>
          <p:nvSpPr>
            <p:cNvPr id="10" name="Rounded Rectangle 9">
              <a:extLst>
                <a:ext uri="{FF2B5EF4-FFF2-40B4-BE49-F238E27FC236}">
                  <a16:creationId xmlns:a16="http://schemas.microsoft.com/office/drawing/2014/main" id="{F3C0AA0B-E8AF-0674-F10C-E8C2C0B7427B}"/>
                </a:ext>
              </a:extLst>
            </p:cNvPr>
            <p:cNvSpPr>
              <a:spLocks/>
            </p:cNvSpPr>
            <p:nvPr/>
          </p:nvSpPr>
          <p:spPr>
            <a:xfrm>
              <a:off x="4423398" y="1568449"/>
              <a:ext cx="6850343" cy="958952"/>
            </a:xfrm>
            <a:prstGeom prst="roundRect">
              <a:avLst>
                <a:gd name="adj" fmla="val 82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6" name="TextBox 5">
              <a:extLst>
                <a:ext uri="{FF2B5EF4-FFF2-40B4-BE49-F238E27FC236}">
                  <a16:creationId xmlns:a16="http://schemas.microsoft.com/office/drawing/2014/main" id="{EC46C4A5-8A39-805C-03D1-A06AAFE01FD3}"/>
                </a:ext>
              </a:extLst>
            </p:cNvPr>
            <p:cNvSpPr txBox="1">
              <a:spLocks/>
            </p:cNvSpPr>
            <p:nvPr/>
          </p:nvSpPr>
          <p:spPr>
            <a:xfrm>
              <a:off x="4643884" y="1697627"/>
              <a:ext cx="6629858" cy="718195"/>
            </a:xfrm>
            <a:prstGeom prst="rect">
              <a:avLst/>
            </a:prstGeom>
            <a:noFill/>
          </p:spPr>
          <p:txBody>
            <a:bodyPr wrap="square" rtlCol="0">
              <a:noAutofit/>
            </a:bodyPr>
            <a:lstStyle/>
            <a:p>
              <a:pPr algn="r" rtl="1">
                <a:spcAft>
                  <a:spcPts val="100"/>
                </a:spcAft>
                <a:buClr>
                  <a:srgbClr val="00C296"/>
                </a:buClr>
                <a:buSzPct val="120000"/>
              </a:pPr>
              <a:r>
                <a:rPr lang="en-US" sz="2000" dirty="0">
                  <a:effectLst/>
                  <a:latin typeface="Calibri" panose="020F0502020204030204" pitchFamily="34" charset="0"/>
                  <a:ea typeface="Arial" panose="020B0604020202020204" pitchFamily="34" charset="0"/>
                </a:rPr>
                <a:t>- </a:t>
              </a:r>
              <a:r>
                <a:rPr lang="en-US" sz="2000" b="1" dirty="0">
                  <a:solidFill>
                    <a:srgbClr val="002664"/>
                  </a:solidFill>
                  <a:effectLst/>
                  <a:latin typeface="Calibri" panose="020F0502020204030204" pitchFamily="34" charset="0"/>
                  <a:ea typeface="Arial" panose="020B0604020202020204" pitchFamily="34" charset="0"/>
                </a:rPr>
                <a:t>Liver clinics and Specialists</a:t>
              </a:r>
              <a:r>
                <a:rPr lang="ar-SA" sz="2000" b="1" dirty="0">
                  <a:solidFill>
                    <a:srgbClr val="002664"/>
                  </a:solidFill>
                  <a:effectLst/>
                  <a:ea typeface="Arial" panose="020B0604020202020204" pitchFamily="34" charset="0"/>
                  <a:cs typeface="Calibri" panose="020F0502020204030204" pitchFamily="34" charset="0"/>
                </a:rPr>
                <a:t> اور سپیشلسٹس</a:t>
              </a:r>
              <a:endParaRPr lang="en-PH" sz="2000" b="1" dirty="0">
                <a:solidFill>
                  <a:srgbClr val="002664"/>
                </a:solidFill>
                <a:effectLst/>
                <a:ea typeface="Arial" panose="020B0604020202020204" pitchFamily="34" charset="0"/>
                <a:cs typeface="Calibri" panose="020F0502020204030204" pitchFamily="34" charset="0"/>
              </a:endParaRPr>
            </a:p>
            <a:p>
              <a:pPr algn="r" rtl="1">
                <a:spcAft>
                  <a:spcPts val="100"/>
                </a:spcAft>
                <a:buClr>
                  <a:srgbClr val="00C296"/>
                </a:buClr>
                <a:buSzPct val="120000"/>
              </a:pPr>
              <a:r>
                <a:rPr lang="en-US" sz="2000" b="1" dirty="0">
                  <a:solidFill>
                    <a:srgbClr val="002664"/>
                  </a:solidFill>
                  <a:latin typeface="Public Sans Medium" pitchFamily="2" charset="77"/>
                </a:rPr>
                <a:t>1800 803 990 </a:t>
              </a:r>
              <a:r>
                <a:rPr lang="en-US" dirty="0">
                  <a:solidFill>
                    <a:srgbClr val="002664"/>
                  </a:solidFill>
                  <a:latin typeface="Public Sans ExtraLight" pitchFamily="2" charset="77"/>
                </a:rPr>
                <a:t>www.hep.org.au</a:t>
              </a:r>
              <a:endParaRPr lang="en-US" dirty="0">
                <a:latin typeface="Public Sans ExtraLight" pitchFamily="2" charset="77"/>
              </a:endParaRPr>
            </a:p>
          </p:txBody>
        </p:sp>
      </p:grpSp>
      <p:grpSp>
        <p:nvGrpSpPr>
          <p:cNvPr id="14" name="Group 13">
            <a:extLst>
              <a:ext uri="{FF2B5EF4-FFF2-40B4-BE49-F238E27FC236}">
                <a16:creationId xmlns:a16="http://schemas.microsoft.com/office/drawing/2014/main" id="{9B5FA031-FD24-4A55-6DCA-ABAF7CBA26F0}"/>
              </a:ext>
            </a:extLst>
          </p:cNvPr>
          <p:cNvGrpSpPr>
            <a:grpSpLocks/>
          </p:cNvGrpSpPr>
          <p:nvPr/>
        </p:nvGrpSpPr>
        <p:grpSpPr>
          <a:xfrm flipH="1">
            <a:off x="880098" y="2780123"/>
            <a:ext cx="6850344" cy="958952"/>
            <a:chOff x="4423398" y="2780123"/>
            <a:chExt cx="6850344" cy="958952"/>
          </a:xfrm>
        </p:grpSpPr>
        <p:sp>
          <p:nvSpPr>
            <p:cNvPr id="15" name="Rounded Rectangle 14">
              <a:extLst>
                <a:ext uri="{FF2B5EF4-FFF2-40B4-BE49-F238E27FC236}">
                  <a16:creationId xmlns:a16="http://schemas.microsoft.com/office/drawing/2014/main" id="{3F158079-5B20-BD7A-EAB4-64A12DD9C148}"/>
                </a:ext>
              </a:extLst>
            </p:cNvPr>
            <p:cNvSpPr>
              <a:spLocks/>
            </p:cNvSpPr>
            <p:nvPr/>
          </p:nvSpPr>
          <p:spPr>
            <a:xfrm>
              <a:off x="4423398" y="2780123"/>
              <a:ext cx="6850343" cy="958952"/>
            </a:xfrm>
            <a:prstGeom prst="roundRect">
              <a:avLst>
                <a:gd name="adj" fmla="val 82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9" name="TextBox 8">
              <a:extLst>
                <a:ext uri="{FF2B5EF4-FFF2-40B4-BE49-F238E27FC236}">
                  <a16:creationId xmlns:a16="http://schemas.microsoft.com/office/drawing/2014/main" id="{9033A9CD-1607-3C29-FBE0-5E6833158DC8}"/>
                </a:ext>
              </a:extLst>
            </p:cNvPr>
            <p:cNvSpPr txBox="1">
              <a:spLocks/>
            </p:cNvSpPr>
            <p:nvPr/>
          </p:nvSpPr>
          <p:spPr>
            <a:xfrm>
              <a:off x="4643884" y="2916821"/>
              <a:ext cx="6629858" cy="819916"/>
            </a:xfrm>
            <a:prstGeom prst="rect">
              <a:avLst/>
            </a:prstGeom>
            <a:noFill/>
          </p:spPr>
          <p:txBody>
            <a:bodyPr wrap="square" rtlCol="0">
              <a:noAutofit/>
            </a:bodyPr>
            <a:lstStyle/>
            <a:p>
              <a:pPr algn="r" rtl="1">
                <a:spcAft>
                  <a:spcPts val="100"/>
                </a:spcAft>
                <a:buClr>
                  <a:srgbClr val="00C296"/>
                </a:buClr>
                <a:buSzPct val="120000"/>
              </a:pPr>
              <a:r>
                <a:rPr lang="en-AU" sz="2000" dirty="0">
                  <a:effectLst/>
                  <a:ea typeface="Arial" panose="020B0604020202020204" pitchFamily="34" charset="0"/>
                  <a:cs typeface="Calibri" panose="020F0502020204030204" pitchFamily="34" charset="0"/>
                </a:rPr>
                <a:t> - </a:t>
              </a:r>
              <a:r>
                <a:rPr lang="en-AU" sz="2000"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Sexual health clinics</a:t>
              </a:r>
              <a:r>
                <a:rPr lang="ar-SA" sz="2000"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سیکسوئل ہیلتھ کلینکس</a:t>
              </a:r>
              <a:endParaRPr lang="en-PH" sz="2000" b="1" dirty="0">
                <a:solidFill>
                  <a:srgbClr val="002664"/>
                </a:solidFill>
                <a:effectLst/>
                <a:latin typeface="Calibri" panose="020F0502020204030204" pitchFamily="34" charset="0"/>
                <a:ea typeface="Calibri" panose="020F0502020204030204" pitchFamily="34" charset="0"/>
                <a:cs typeface="Calibri" panose="020F0502020204030204" pitchFamily="34" charset="0"/>
              </a:endParaRPr>
            </a:p>
            <a:p>
              <a:pPr algn="r" rtl="1">
                <a:spcAft>
                  <a:spcPts val="100"/>
                </a:spcAft>
                <a:buClr>
                  <a:srgbClr val="00C296"/>
                </a:buClr>
                <a:buSzPct val="120000"/>
              </a:pPr>
              <a:r>
                <a:rPr lang="en-US" sz="2000" b="1" dirty="0">
                  <a:solidFill>
                    <a:srgbClr val="002664"/>
                  </a:solidFill>
                  <a:latin typeface="Public Sans Medium" pitchFamily="2" charset="77"/>
                </a:rPr>
                <a:t>1800 451 624 </a:t>
              </a:r>
              <a:r>
                <a:rPr lang="en-US" dirty="0">
                  <a:solidFill>
                    <a:srgbClr val="002664"/>
                  </a:solidFill>
                  <a:latin typeface="Public Sans ExtraLight" pitchFamily="2" charset="77"/>
                </a:rPr>
                <a:t>www.health.nsw.gov.au/sexualhealth</a:t>
              </a:r>
              <a:endParaRPr lang="en-US" dirty="0">
                <a:latin typeface="Public Sans ExtraLight" pitchFamily="2" charset="77"/>
              </a:endParaRPr>
            </a:p>
          </p:txBody>
        </p:sp>
      </p:grpSp>
      <p:grpSp>
        <p:nvGrpSpPr>
          <p:cNvPr id="18" name="Group 17">
            <a:extLst>
              <a:ext uri="{FF2B5EF4-FFF2-40B4-BE49-F238E27FC236}">
                <a16:creationId xmlns:a16="http://schemas.microsoft.com/office/drawing/2014/main" id="{56D18E59-1EED-94A4-EBE5-6F7544FB40F0}"/>
              </a:ext>
            </a:extLst>
          </p:cNvPr>
          <p:cNvGrpSpPr>
            <a:grpSpLocks/>
          </p:cNvGrpSpPr>
          <p:nvPr/>
        </p:nvGrpSpPr>
        <p:grpSpPr>
          <a:xfrm flipH="1">
            <a:off x="880098" y="3991797"/>
            <a:ext cx="6850344" cy="986565"/>
            <a:chOff x="4423398" y="3991797"/>
            <a:chExt cx="6850344" cy="986565"/>
          </a:xfrm>
        </p:grpSpPr>
        <p:sp>
          <p:nvSpPr>
            <p:cNvPr id="16" name="Rounded Rectangle 15">
              <a:extLst>
                <a:ext uri="{FF2B5EF4-FFF2-40B4-BE49-F238E27FC236}">
                  <a16:creationId xmlns:a16="http://schemas.microsoft.com/office/drawing/2014/main" id="{EF96491E-5965-BA7B-A710-A42C2792A021}"/>
                </a:ext>
              </a:extLst>
            </p:cNvPr>
            <p:cNvSpPr>
              <a:spLocks/>
            </p:cNvSpPr>
            <p:nvPr/>
          </p:nvSpPr>
          <p:spPr>
            <a:xfrm>
              <a:off x="4423398" y="3991797"/>
              <a:ext cx="6850343" cy="958952"/>
            </a:xfrm>
            <a:prstGeom prst="roundRect">
              <a:avLst>
                <a:gd name="adj" fmla="val 82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1" name="TextBox 10">
              <a:extLst>
                <a:ext uri="{FF2B5EF4-FFF2-40B4-BE49-F238E27FC236}">
                  <a16:creationId xmlns:a16="http://schemas.microsoft.com/office/drawing/2014/main" id="{6DA6D2DE-187A-2668-40AB-4F6B070D09B8}"/>
                </a:ext>
              </a:extLst>
            </p:cNvPr>
            <p:cNvSpPr txBox="1">
              <a:spLocks/>
            </p:cNvSpPr>
            <p:nvPr/>
          </p:nvSpPr>
          <p:spPr>
            <a:xfrm>
              <a:off x="4643884" y="4034431"/>
              <a:ext cx="6629858" cy="943931"/>
            </a:xfrm>
            <a:prstGeom prst="rect">
              <a:avLst/>
            </a:prstGeom>
            <a:noFill/>
          </p:spPr>
          <p:txBody>
            <a:bodyPr wrap="square" rtlCol="0">
              <a:noAutofit/>
            </a:bodyPr>
            <a:lstStyle/>
            <a:p>
              <a:pPr algn="r" rtl="1">
                <a:spcAft>
                  <a:spcPts val="100"/>
                </a:spcAft>
                <a:buClr>
                  <a:srgbClr val="00C296"/>
                </a:buClr>
                <a:buSzPct val="120000"/>
              </a:pPr>
              <a:r>
                <a:rPr lang="ar-SA"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ملٹی کلچرل </a:t>
              </a:r>
              <a:r>
                <a:rPr lang="en-US"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HIV</a:t>
              </a:r>
              <a:r>
                <a:rPr lang="ar-SA" b="1"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 اینڈ ہیپاٹائٹس سی سروس</a:t>
              </a:r>
              <a:endParaRPr lang="en-PH" b="1" dirty="0">
                <a:solidFill>
                  <a:srgbClr val="002664"/>
                </a:solidFill>
                <a:effectLst/>
                <a:latin typeface="Calibri" panose="020F0502020204030204" pitchFamily="34" charset="0"/>
                <a:ea typeface="Calibri" panose="020F0502020204030204" pitchFamily="34" charset="0"/>
                <a:cs typeface="Calibri" panose="020F0502020204030204" pitchFamily="34" charset="0"/>
              </a:endParaRPr>
            </a:p>
            <a:p>
              <a:pPr algn="r" rtl="1">
                <a:spcAft>
                  <a:spcPts val="100"/>
                </a:spcAft>
                <a:buClr>
                  <a:srgbClr val="00C296"/>
                </a:buClr>
                <a:buSzPct val="120000"/>
              </a:pPr>
              <a:r>
                <a:rPr lang="en-AU" b="1" dirty="0">
                  <a:solidFill>
                    <a:srgbClr val="002664"/>
                  </a:solidFill>
                  <a:latin typeface="Calibri" panose="020F0502020204030204" pitchFamily="34" charset="0"/>
                  <a:ea typeface="Calibri" panose="020F0502020204030204" pitchFamily="34" charset="0"/>
                  <a:cs typeface="Calibri" panose="020F0502020204030204" pitchFamily="34" charset="0"/>
                </a:rPr>
                <a:t> Multicultural HIV and Hepatitis Service –</a:t>
              </a:r>
            </a:p>
            <a:p>
              <a:pPr algn="r" rtl="1">
                <a:spcAft>
                  <a:spcPts val="100"/>
                </a:spcAft>
                <a:buClr>
                  <a:srgbClr val="00C296"/>
                </a:buClr>
                <a:buSzPct val="120000"/>
              </a:pPr>
              <a:r>
                <a:rPr lang="en-US" sz="1600" dirty="0">
                  <a:solidFill>
                    <a:srgbClr val="002664"/>
                  </a:solidFill>
                  <a:latin typeface="Public Sans ExtraLight" pitchFamily="2" charset="77"/>
                </a:rPr>
                <a:t>www.mhahs.org.au</a:t>
              </a:r>
              <a:endParaRPr lang="en-US" sz="1600" dirty="0">
                <a:latin typeface="Public Sans ExtraLight" pitchFamily="2" charset="77"/>
              </a:endParaRPr>
            </a:p>
          </p:txBody>
        </p:sp>
      </p:grpSp>
      <p:grpSp>
        <p:nvGrpSpPr>
          <p:cNvPr id="12" name="Group 11">
            <a:extLst>
              <a:ext uri="{FF2B5EF4-FFF2-40B4-BE49-F238E27FC236}">
                <a16:creationId xmlns:a16="http://schemas.microsoft.com/office/drawing/2014/main" id="{CF393FC9-36E2-17D5-63BF-8C63E1E7C706}"/>
              </a:ext>
            </a:extLst>
          </p:cNvPr>
          <p:cNvGrpSpPr>
            <a:grpSpLocks/>
          </p:cNvGrpSpPr>
          <p:nvPr/>
        </p:nvGrpSpPr>
        <p:grpSpPr>
          <a:xfrm flipH="1">
            <a:off x="880098" y="665338"/>
            <a:ext cx="6850344" cy="718195"/>
            <a:chOff x="4423398" y="665338"/>
            <a:chExt cx="6850344" cy="718195"/>
          </a:xfrm>
        </p:grpSpPr>
        <p:sp>
          <p:nvSpPr>
            <p:cNvPr id="8" name="Rounded Rectangle 7">
              <a:extLst>
                <a:ext uri="{FF2B5EF4-FFF2-40B4-BE49-F238E27FC236}">
                  <a16:creationId xmlns:a16="http://schemas.microsoft.com/office/drawing/2014/main" id="{CD192D4F-C77B-1CB6-DE05-A3635E901BE0}"/>
                </a:ext>
              </a:extLst>
            </p:cNvPr>
            <p:cNvSpPr>
              <a:spLocks/>
            </p:cNvSpPr>
            <p:nvPr/>
          </p:nvSpPr>
          <p:spPr>
            <a:xfrm>
              <a:off x="4423398" y="665338"/>
              <a:ext cx="6850343" cy="718195"/>
            </a:xfrm>
            <a:prstGeom prst="roundRect">
              <a:avLst>
                <a:gd name="adj" fmla="val 82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 name="TextBox 4">
              <a:extLst>
                <a:ext uri="{FF2B5EF4-FFF2-40B4-BE49-F238E27FC236}">
                  <a16:creationId xmlns:a16="http://schemas.microsoft.com/office/drawing/2014/main" id="{4E779E68-671A-2099-FF34-7986EFAAC884}"/>
                </a:ext>
              </a:extLst>
            </p:cNvPr>
            <p:cNvSpPr txBox="1">
              <a:spLocks/>
            </p:cNvSpPr>
            <p:nvPr/>
          </p:nvSpPr>
          <p:spPr>
            <a:xfrm>
              <a:off x="4643884" y="844660"/>
              <a:ext cx="6629858" cy="498718"/>
            </a:xfrm>
            <a:prstGeom prst="rect">
              <a:avLst/>
            </a:prstGeom>
            <a:noFill/>
          </p:spPr>
          <p:txBody>
            <a:bodyPr wrap="square" rtlCol="0">
              <a:noAutofit/>
            </a:bodyPr>
            <a:lstStyle/>
            <a:p>
              <a:pPr algn="r" rtl="1">
                <a:spcAft>
                  <a:spcPts val="100"/>
                </a:spcAft>
                <a:buClr>
                  <a:srgbClr val="00C296"/>
                </a:buClr>
                <a:buSzPct val="120000"/>
              </a:pPr>
              <a:r>
                <a:rPr lang="ar-AE" sz="2000" b="1" dirty="0">
                  <a:solidFill>
                    <a:srgbClr val="002664"/>
                  </a:solidFill>
                  <a:latin typeface="Calibri" panose="020F0502020204030204" pitchFamily="34" charset="0"/>
                  <a:cs typeface="Calibri" panose="020F0502020204030204" pitchFamily="34" charset="0"/>
                </a:rPr>
                <a:t>آپ کا ڈاکٹر یا جی پی</a:t>
              </a:r>
            </a:p>
            <a:p>
              <a:pPr algn="r" rtl="1">
                <a:spcAft>
                  <a:spcPts val="100"/>
                </a:spcAft>
                <a:buClr>
                  <a:srgbClr val="00C296"/>
                </a:buClr>
                <a:buSzPct val="120000"/>
              </a:pPr>
              <a:endParaRPr lang="en-US" dirty="0">
                <a:latin typeface="Public Sans ExtraLight" pitchFamily="2" charset="77"/>
              </a:endParaRPr>
            </a:p>
          </p:txBody>
        </p:sp>
      </p:grpSp>
      <p:grpSp>
        <p:nvGrpSpPr>
          <p:cNvPr id="19" name="Group 18">
            <a:extLst>
              <a:ext uri="{FF2B5EF4-FFF2-40B4-BE49-F238E27FC236}">
                <a16:creationId xmlns:a16="http://schemas.microsoft.com/office/drawing/2014/main" id="{36F9563D-CD9A-F250-1873-3A9F844B8311}"/>
              </a:ext>
            </a:extLst>
          </p:cNvPr>
          <p:cNvGrpSpPr>
            <a:grpSpLocks/>
          </p:cNvGrpSpPr>
          <p:nvPr/>
        </p:nvGrpSpPr>
        <p:grpSpPr>
          <a:xfrm flipH="1">
            <a:off x="880098" y="5203471"/>
            <a:ext cx="6850344" cy="958952"/>
            <a:chOff x="4423398" y="5203471"/>
            <a:chExt cx="6850344" cy="958952"/>
          </a:xfrm>
        </p:grpSpPr>
        <p:sp>
          <p:nvSpPr>
            <p:cNvPr id="17" name="Rounded Rectangle 16">
              <a:extLst>
                <a:ext uri="{FF2B5EF4-FFF2-40B4-BE49-F238E27FC236}">
                  <a16:creationId xmlns:a16="http://schemas.microsoft.com/office/drawing/2014/main" id="{EFE75C2D-1F5F-BCCE-E081-CC45FECED59F}"/>
                </a:ext>
              </a:extLst>
            </p:cNvPr>
            <p:cNvSpPr>
              <a:spLocks/>
            </p:cNvSpPr>
            <p:nvPr/>
          </p:nvSpPr>
          <p:spPr>
            <a:xfrm>
              <a:off x="4423398" y="5203471"/>
              <a:ext cx="6850343" cy="958952"/>
            </a:xfrm>
            <a:prstGeom prst="roundRect">
              <a:avLst>
                <a:gd name="adj" fmla="val 82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7" name="TextBox 6">
              <a:extLst>
                <a:ext uri="{FF2B5EF4-FFF2-40B4-BE49-F238E27FC236}">
                  <a16:creationId xmlns:a16="http://schemas.microsoft.com/office/drawing/2014/main" id="{CC5A96EF-4128-F9B6-3933-E6972CFBD6EB}"/>
                </a:ext>
              </a:extLst>
            </p:cNvPr>
            <p:cNvSpPr txBox="1">
              <a:spLocks/>
            </p:cNvSpPr>
            <p:nvPr/>
          </p:nvSpPr>
          <p:spPr>
            <a:xfrm>
              <a:off x="4643884" y="5334070"/>
              <a:ext cx="6629858" cy="795798"/>
            </a:xfrm>
            <a:prstGeom prst="rect">
              <a:avLst/>
            </a:prstGeom>
            <a:noFill/>
          </p:spPr>
          <p:txBody>
            <a:bodyPr wrap="square" rtlCol="0">
              <a:noAutofit/>
            </a:bodyPr>
            <a:lstStyle/>
            <a:p>
              <a:pPr algn="r" rtl="1">
                <a:spcAft>
                  <a:spcPts val="100"/>
                </a:spcAft>
                <a:buClr>
                  <a:srgbClr val="00C296"/>
                </a:buClr>
                <a:buSzPct val="120000"/>
              </a:pPr>
              <a:r>
                <a:rPr lang="ar-AE" sz="2000" b="1" dirty="0">
                  <a:solidFill>
                    <a:srgbClr val="002664"/>
                  </a:solidFill>
                  <a:latin typeface="Calibri" panose="020F0502020204030204" pitchFamily="34" charset="0"/>
                  <a:cs typeface="Calibri" panose="020F0502020204030204" pitchFamily="34" charset="0"/>
                </a:rPr>
                <a:t>ہیپاٹائٹس </a:t>
              </a:r>
              <a:r>
                <a:rPr lang="en-PH" sz="2000" b="1" dirty="0">
                  <a:solidFill>
                    <a:srgbClr val="002664"/>
                  </a:solidFill>
                  <a:latin typeface="Public Sans Medium" pitchFamily="2" charset="77"/>
                </a:rPr>
                <a:t>Hepatitis NSW - </a:t>
              </a:r>
              <a:r>
                <a:rPr lang="en-US" sz="2000" b="1" dirty="0">
                  <a:solidFill>
                    <a:srgbClr val="002664"/>
                  </a:solidFill>
                  <a:latin typeface="Public Sans Medium" pitchFamily="2" charset="77"/>
                </a:rPr>
                <a:t>NSW</a:t>
              </a:r>
            </a:p>
            <a:p>
              <a:pPr algn="r" rtl="1">
                <a:spcAft>
                  <a:spcPts val="100"/>
                </a:spcAft>
                <a:buClr>
                  <a:srgbClr val="00C296"/>
                </a:buClr>
                <a:buSzPct val="120000"/>
              </a:pPr>
              <a:r>
                <a:rPr lang="en-US" sz="2000" b="1" dirty="0">
                  <a:solidFill>
                    <a:srgbClr val="002664"/>
                  </a:solidFill>
                  <a:latin typeface="Public Sans Medium" pitchFamily="2" charset="77"/>
                </a:rPr>
                <a:t>1800 803 990 </a:t>
              </a:r>
              <a:r>
                <a:rPr lang="en-US" dirty="0">
                  <a:solidFill>
                    <a:srgbClr val="002664"/>
                  </a:solidFill>
                  <a:latin typeface="Public Sans ExtraLight" pitchFamily="2" charset="77"/>
                </a:rPr>
                <a:t>www.hep.org.au</a:t>
              </a:r>
              <a:endParaRPr lang="en-US" dirty="0">
                <a:latin typeface="Public Sans ExtraLight" pitchFamily="2" charset="77"/>
              </a:endParaRPr>
            </a:p>
          </p:txBody>
        </p:sp>
      </p:grpSp>
      <p:grpSp>
        <p:nvGrpSpPr>
          <p:cNvPr id="25" name="Group 24">
            <a:extLst>
              <a:ext uri="{FF2B5EF4-FFF2-40B4-BE49-F238E27FC236}">
                <a16:creationId xmlns:a16="http://schemas.microsoft.com/office/drawing/2014/main" id="{76BA917C-751F-E2E2-87CC-7F0BD72D7BFF}"/>
              </a:ext>
            </a:extLst>
          </p:cNvPr>
          <p:cNvGrpSpPr>
            <a:grpSpLocks/>
          </p:cNvGrpSpPr>
          <p:nvPr/>
        </p:nvGrpSpPr>
        <p:grpSpPr>
          <a:xfrm flipH="1">
            <a:off x="303122" y="2627709"/>
            <a:ext cx="1477896" cy="1098550"/>
            <a:chOff x="10494345" y="1961249"/>
            <a:chExt cx="1477896" cy="1098550"/>
          </a:xfrm>
        </p:grpSpPr>
        <p:pic>
          <p:nvPicPr>
            <p:cNvPr id="26" name="Picture 25">
              <a:extLst>
                <a:ext uri="{FF2B5EF4-FFF2-40B4-BE49-F238E27FC236}">
                  <a16:creationId xmlns:a16="http://schemas.microsoft.com/office/drawing/2014/main" id="{1F328034-CA00-B5E3-ED39-376BC86811F3}"/>
                </a:ext>
              </a:extLst>
            </p:cNvPr>
            <p:cNvPicPr>
              <a:picLocks noChangeAspect="1"/>
            </p:cNvPicPr>
            <p:nvPr/>
          </p:nvPicPr>
          <p:blipFill>
            <a:blip r:embed="rId4"/>
            <a:stretch>
              <a:fillRect/>
            </a:stretch>
          </p:blipFill>
          <p:spPr>
            <a:xfrm>
              <a:off x="10494345" y="1961249"/>
              <a:ext cx="1477896" cy="1098550"/>
            </a:xfrm>
            <a:prstGeom prst="rect">
              <a:avLst/>
            </a:prstGeom>
          </p:spPr>
        </p:pic>
        <p:sp>
          <p:nvSpPr>
            <p:cNvPr id="27" name="TextBox 26">
              <a:extLst>
                <a:ext uri="{FF2B5EF4-FFF2-40B4-BE49-F238E27FC236}">
                  <a16:creationId xmlns:a16="http://schemas.microsoft.com/office/drawing/2014/main" id="{43FC17D3-3F8C-65E3-33A1-597432879E0B}"/>
                </a:ext>
              </a:extLst>
            </p:cNvPr>
            <p:cNvSpPr txBox="1">
              <a:spLocks/>
            </p:cNvSpPr>
            <p:nvPr/>
          </p:nvSpPr>
          <p:spPr>
            <a:xfrm>
              <a:off x="10494345" y="2155954"/>
              <a:ext cx="1477896" cy="523220"/>
            </a:xfrm>
            <a:prstGeom prst="rect">
              <a:avLst/>
            </a:prstGeom>
            <a:noFill/>
          </p:spPr>
          <p:txBody>
            <a:bodyPr wrap="square">
              <a:spAutoFit/>
            </a:bodyPr>
            <a:lstStyle/>
            <a:p>
              <a:pPr algn="ctr" rtl="1"/>
              <a:r>
                <a:rPr lang="ar-SA" sz="1400" b="1" dirty="0">
                  <a:solidFill>
                    <a:schemeClr val="bg1"/>
                  </a:solidFill>
                  <a:effectLst/>
                  <a:ea typeface="Arial" panose="020B0604020202020204" pitchFamily="34" charset="0"/>
                  <a:cs typeface="Calibri" panose="020F0502020204030204" pitchFamily="34" charset="0"/>
                </a:rPr>
                <a:t>میڈی کیئر ہونا ضروری نہیں</a:t>
              </a:r>
              <a:endParaRPr lang="en-US" sz="1400" b="1" dirty="0">
                <a:solidFill>
                  <a:schemeClr val="bg1"/>
                </a:solidFill>
                <a:latin typeface="Poppins" pitchFamily="2" charset="77"/>
                <a:cs typeface="Poppins" pitchFamily="2" charset="77"/>
              </a:endParaRPr>
            </a:p>
          </p:txBody>
        </p:sp>
      </p:grpSp>
    </p:spTree>
    <p:extLst>
      <p:ext uri="{BB962C8B-B14F-4D97-AF65-F5344CB8AC3E}">
        <p14:creationId xmlns:p14="http://schemas.microsoft.com/office/powerpoint/2010/main" val="365088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13C0BB-3321-1692-EBD2-884E0E692BA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10985-392D-129B-8ED6-E507FD209A50}"/>
              </a:ext>
            </a:extLst>
          </p:cNvPr>
          <p:cNvSpPr>
            <a:spLocks noGrp="1"/>
          </p:cNvSpPr>
          <p:nvPr>
            <p:ph type="ftr" sz="quarter" idx="11"/>
          </p:nvPr>
        </p:nvSpPr>
        <p:spPr>
          <a:xfrm flipH="1">
            <a:off x="7803335"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22" name="Slide Number Placeholder 3">
            <a:extLst>
              <a:ext uri="{FF2B5EF4-FFF2-40B4-BE49-F238E27FC236}">
                <a16:creationId xmlns:a16="http://schemas.microsoft.com/office/drawing/2014/main" id="{2844BD39-5F6B-E27F-D321-88657CD099F2}"/>
              </a:ext>
            </a:extLst>
          </p:cNvPr>
          <p:cNvSpPr txBox="1">
            <a:spLocks/>
          </p:cNvSpPr>
          <p:nvPr/>
        </p:nvSpPr>
        <p:spPr>
          <a:xfrm flipH="1">
            <a:off x="370116" y="641898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1"/>
            <a:fld id="{BAE164D0-F1D5-E746-8C23-B606447DAA2B}" type="slidenum">
              <a:rPr lang="en-US" smtClean="0">
                <a:solidFill>
                  <a:srgbClr val="002664"/>
                </a:solidFill>
              </a:rPr>
              <a:pPr algn="l" rtl="1"/>
              <a:t>17</a:t>
            </a:fld>
            <a:endParaRPr lang="en-US" dirty="0">
              <a:solidFill>
                <a:srgbClr val="002664"/>
              </a:solidFill>
            </a:endParaRPr>
          </a:p>
        </p:txBody>
      </p:sp>
      <p:sp>
        <p:nvSpPr>
          <p:cNvPr id="23" name="Title 5">
            <a:extLst>
              <a:ext uri="{FF2B5EF4-FFF2-40B4-BE49-F238E27FC236}">
                <a16:creationId xmlns:a16="http://schemas.microsoft.com/office/drawing/2014/main" id="{7E2D0E56-559F-C088-46C5-FD7AFFC04537}"/>
              </a:ext>
            </a:extLst>
          </p:cNvPr>
          <p:cNvSpPr txBox="1">
            <a:spLocks/>
          </p:cNvSpPr>
          <p:nvPr/>
        </p:nvSpPr>
        <p:spPr>
          <a:xfrm flipH="1">
            <a:off x="5623766" y="1036956"/>
            <a:ext cx="6184792" cy="125483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ur-PK" sz="4000" b="1" dirty="0">
                <a:solidFill>
                  <a:srgbClr val="002664"/>
                </a:solidFill>
                <a:latin typeface="Calibri" panose="020F0502020204030204" pitchFamily="34" charset="0"/>
                <a:ea typeface="Calibri" panose="020F0502020204030204" pitchFamily="34" charset="0"/>
                <a:cs typeface="Calibri" panose="020F0502020204030204" pitchFamily="34" charset="0"/>
              </a:rPr>
              <a:t>آپ اپن</a:t>
            </a: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ی زبان میں مدد</a:t>
            </a:r>
            <a:endParaRPr lang="ur-PK"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algn="r" rtl="1">
              <a:lnSpc>
                <a:spcPts val="4200"/>
              </a:lnSpc>
            </a:pPr>
            <a:r>
              <a:rPr lang="ur-PK" sz="4000" b="1" dirty="0">
                <a:solidFill>
                  <a:srgbClr val="002664"/>
                </a:solidFill>
                <a:latin typeface="Calibri" panose="020F0502020204030204" pitchFamily="34" charset="0"/>
                <a:ea typeface="Calibri" panose="020F0502020204030204" pitchFamily="34" charset="0"/>
                <a:cs typeface="Calibri" panose="020F0502020204030204" pitchFamily="34" charset="0"/>
              </a:rPr>
              <a:t>کہاں سے لے سکتے ہیں</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CE10E8D-978F-3CF4-40FF-5520937E6208}"/>
              </a:ext>
            </a:extLst>
          </p:cNvPr>
          <p:cNvSpPr txBox="1">
            <a:spLocks/>
          </p:cNvSpPr>
          <p:nvPr/>
        </p:nvSpPr>
        <p:spPr>
          <a:xfrm flipH="1">
            <a:off x="3957637" y="2775147"/>
            <a:ext cx="7788467" cy="1886674"/>
          </a:xfrm>
          <a:prstGeom prst="rect">
            <a:avLst/>
          </a:prstGeom>
          <a:noFill/>
        </p:spPr>
        <p:txBody>
          <a:bodyPr wrap="square" rtlCol="0">
            <a:noAutofit/>
          </a:bodyPr>
          <a:lstStyle/>
          <a:p>
            <a:pPr algn="r" rtl="1">
              <a:spcAft>
                <a:spcPts val="2000"/>
              </a:spcAft>
              <a:buClr>
                <a:srgbClr val="00C296"/>
              </a:buClr>
              <a:buSzPct val="120000"/>
            </a:pPr>
            <a:r>
              <a:rPr lang="ar-AE" sz="2000" b="1" dirty="0">
                <a:solidFill>
                  <a:srgbClr val="002664"/>
                </a:solidFill>
                <a:latin typeface="Calibri" panose="020F0502020204030204" pitchFamily="34" charset="0"/>
                <a:ea typeface="Calibri" panose="020F0502020204030204" pitchFamily="34" charset="0"/>
                <a:cs typeface="Calibri" panose="020F0502020204030204" pitchFamily="34" charset="0"/>
              </a:rPr>
              <a:t>اگر آپ کو اپنی زبان میں اپنے ڈاکٹر یا ہیلتھ پرووائیڈر سے بات کرنے کے لیے مدد کی ضرورت ہے:</a:t>
            </a:r>
            <a:endParaRPr lang="en-US" sz="2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500"/>
              </a:spcAft>
              <a:buClr>
                <a:srgbClr val="00C296"/>
              </a:buClr>
              <a:buSzPct val="120000"/>
              <a:buFont typeface="Wingdings" pitchFamily="2" charset="2"/>
              <a:buChar char="ü"/>
            </a:pPr>
            <a:r>
              <a:rPr lang="ar-SA"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ٹرانسلیٹنگ اینڈ انٹرپریٹنگ سروس</a:t>
            </a:r>
            <a:r>
              <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rPr>
              <a:t> (TIS) </a:t>
            </a:r>
            <a:r>
              <a:rPr lang="ar-SA"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کو </a:t>
            </a:r>
            <a:r>
              <a:rPr lang="en-US"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13 14 50</a:t>
            </a:r>
            <a:r>
              <a:rPr lang="ar-SA"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 پر کال کریں</a:t>
            </a:r>
            <a:endParaRPr lang="en-US"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یہ سروس مفت اور رازدارانہ ہے </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ریسیپشنسٹ سے اپنے لیے مفت انٹرپریٹر بک کرنے کو کہیں</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6E11D33-530A-6528-E558-393ABA7C3BDE}"/>
              </a:ext>
            </a:extLst>
          </p:cNvPr>
          <p:cNvPicPr>
            <a:picLocks noChangeAspect="1"/>
          </p:cNvPicPr>
          <p:nvPr/>
        </p:nvPicPr>
        <p:blipFill>
          <a:blip r:embed="rId3"/>
          <a:stretch>
            <a:fillRect/>
          </a:stretch>
        </p:blipFill>
        <p:spPr>
          <a:xfrm flipH="1">
            <a:off x="617621" y="402662"/>
            <a:ext cx="3448050" cy="3778250"/>
          </a:xfrm>
          <a:prstGeom prst="rect">
            <a:avLst/>
          </a:prstGeom>
        </p:spPr>
      </p:pic>
      <p:pic>
        <p:nvPicPr>
          <p:cNvPr id="6" name="Picture 5">
            <a:extLst>
              <a:ext uri="{FF2B5EF4-FFF2-40B4-BE49-F238E27FC236}">
                <a16:creationId xmlns:a16="http://schemas.microsoft.com/office/drawing/2014/main" id="{D21F28C1-D659-9DEF-F868-4B5AF9922A6D}"/>
              </a:ext>
            </a:extLst>
          </p:cNvPr>
          <p:cNvPicPr>
            <a:picLocks noChangeAspect="1"/>
          </p:cNvPicPr>
          <p:nvPr/>
        </p:nvPicPr>
        <p:blipFill>
          <a:blip r:embed="rId4"/>
          <a:stretch>
            <a:fillRect/>
          </a:stretch>
        </p:blipFill>
        <p:spPr>
          <a:xfrm flipH="1">
            <a:off x="825025" y="1820196"/>
            <a:ext cx="6400800" cy="5683250"/>
          </a:xfrm>
          <a:prstGeom prst="rect">
            <a:avLst/>
          </a:prstGeom>
        </p:spPr>
      </p:pic>
    </p:spTree>
    <p:extLst>
      <p:ext uri="{BB962C8B-B14F-4D97-AF65-F5344CB8AC3E}">
        <p14:creationId xmlns:p14="http://schemas.microsoft.com/office/powerpoint/2010/main" val="216391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A60D61-5C58-FBBE-A430-51713F54089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593D20E-0F5D-2973-5142-4E9417D24686}"/>
              </a:ext>
            </a:extLst>
          </p:cNvPr>
          <p:cNvPicPr>
            <a:picLocks noChangeAspect="1"/>
          </p:cNvPicPr>
          <p:nvPr/>
        </p:nvPicPr>
        <p:blipFill>
          <a:blip r:embed="rId3"/>
          <a:stretch>
            <a:fillRect/>
          </a:stretch>
        </p:blipFill>
        <p:spPr>
          <a:xfrm flipH="1">
            <a:off x="729668" y="-689988"/>
            <a:ext cx="3295650" cy="7156450"/>
          </a:xfrm>
          <a:prstGeom prst="rect">
            <a:avLst/>
          </a:prstGeom>
        </p:spPr>
      </p:pic>
      <p:sp>
        <p:nvSpPr>
          <p:cNvPr id="3" name="Footer Placeholder 2">
            <a:extLst>
              <a:ext uri="{FF2B5EF4-FFF2-40B4-BE49-F238E27FC236}">
                <a16:creationId xmlns:a16="http://schemas.microsoft.com/office/drawing/2014/main" id="{8614D7BD-E76C-70DD-EBC3-039323373757}"/>
              </a:ext>
            </a:extLst>
          </p:cNvPr>
          <p:cNvSpPr>
            <a:spLocks noGrp="1"/>
          </p:cNvSpPr>
          <p:nvPr>
            <p:ph type="ftr" sz="quarter" idx="11"/>
          </p:nvPr>
        </p:nvSpPr>
        <p:spPr>
          <a:xfrm flipH="1">
            <a:off x="7923650"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90DBF4BA-7CA4-332A-BA54-089D551ADC8A}"/>
              </a:ext>
            </a:extLst>
          </p:cNvPr>
          <p:cNvSpPr>
            <a:spLocks noGrp="1"/>
          </p:cNvSpPr>
          <p:nvPr>
            <p:ph type="sldNum" sz="quarter" idx="12"/>
          </p:nvPr>
        </p:nvSpPr>
        <p:spPr>
          <a:xfrm flipH="1">
            <a:off x="225740" y="6418980"/>
            <a:ext cx="2743200" cy="365125"/>
          </a:xfrm>
        </p:spPr>
        <p:txBody>
          <a:bodyPr/>
          <a:lstStyle/>
          <a:p>
            <a:pPr algn="l" rtl="1"/>
            <a:fld id="{BAE164D0-F1D5-E746-8C23-B606447DAA2B}" type="slidenum">
              <a:rPr lang="en-US" smtClean="0">
                <a:solidFill>
                  <a:srgbClr val="002664"/>
                </a:solidFill>
              </a:rPr>
              <a:pPr algn="l" rtl="1"/>
              <a:t>18</a:t>
            </a:fld>
            <a:endParaRPr lang="en-US" dirty="0">
              <a:solidFill>
                <a:srgbClr val="002664"/>
              </a:solidFill>
            </a:endParaRPr>
          </a:p>
        </p:txBody>
      </p:sp>
      <p:sp>
        <p:nvSpPr>
          <p:cNvPr id="6" name="Title 5">
            <a:extLst>
              <a:ext uri="{FF2B5EF4-FFF2-40B4-BE49-F238E27FC236}">
                <a16:creationId xmlns:a16="http://schemas.microsoft.com/office/drawing/2014/main" id="{D88E3AF0-7257-B859-5DAF-ACFDA76162C0}"/>
              </a:ext>
            </a:extLst>
          </p:cNvPr>
          <p:cNvSpPr txBox="1">
            <a:spLocks/>
          </p:cNvSpPr>
          <p:nvPr/>
        </p:nvSpPr>
        <p:spPr>
          <a:xfrm flipH="1">
            <a:off x="6293237" y="438493"/>
            <a:ext cx="5582909" cy="1300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آج ہم نے کیا سیکھا ہے؟</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7CA8F95-0019-6689-B3FB-97B6AE5B4024}"/>
              </a:ext>
            </a:extLst>
          </p:cNvPr>
          <p:cNvSpPr txBox="1">
            <a:spLocks/>
          </p:cNvSpPr>
          <p:nvPr/>
        </p:nvSpPr>
        <p:spPr>
          <a:xfrm flipH="1">
            <a:off x="331530" y="2168436"/>
            <a:ext cx="7678454" cy="3820989"/>
          </a:xfrm>
          <a:prstGeom prst="rect">
            <a:avLst/>
          </a:prstGeom>
          <a:noFill/>
        </p:spPr>
        <p:txBody>
          <a:bodyPr wrap="square" rtlCol="0">
            <a:noAutofit/>
          </a:bodyPr>
          <a:lstStyle/>
          <a:p>
            <a:pPr algn="r" rtl="1">
              <a:spcAft>
                <a:spcPts val="1500"/>
              </a:spcAft>
              <a:buClr>
                <a:srgbClr val="00C296"/>
              </a:buClr>
              <a:buSzPct val="120000"/>
            </a:pPr>
            <a:r>
              <a:rPr lang="ar-AE" sz="2000" b="1" dirty="0">
                <a:solidFill>
                  <a:srgbClr val="002664"/>
                </a:solidFill>
                <a:latin typeface="Calibri" panose="020F0502020204030204" pitchFamily="34" charset="0"/>
                <a:ea typeface="Calibri" panose="020F0502020204030204" pitchFamily="34" charset="0"/>
                <a:cs typeface="Calibri" panose="020F0502020204030204" pitchFamily="34" charset="0"/>
              </a:rPr>
              <a:t>درست یا غلط؟</a:t>
            </a:r>
            <a:endParaRPr lang="en-US" sz="2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457200" indent="-457200" algn="r" rtl="1">
              <a:spcAft>
                <a:spcPts val="1500"/>
              </a:spcAft>
              <a:buClr>
                <a:srgbClr val="002664"/>
              </a:buClr>
              <a:buSzPct val="100000"/>
              <a:buFont typeface="+mj-lt"/>
              <a:buAutoNum type="arabicPeriod"/>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آپ کو ہیپاٹائٹس سی رکھنے والے کسی شخص کو چومنے سے ہیپاٹائٹس سی لگ سکتا ہے۔</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457200" indent="-457200" algn="r" rtl="1">
              <a:spcAft>
                <a:spcPts val="1500"/>
              </a:spcAft>
              <a:buClr>
                <a:srgbClr val="002664"/>
              </a:buClr>
              <a:buSzPct val="100000"/>
              <a:buFont typeface="+mj-lt"/>
              <a:buAutoNum type="arabicPeriod"/>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کھانے کی چیزیں شیئر کرنے سے ہیپاٹائٹس سی ایک شخص سے دوسرے کو لگ جاتا ہے۔</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457200" indent="-457200" algn="r" rtl="1">
              <a:spcAft>
                <a:spcPts val="1500"/>
              </a:spcAft>
              <a:buClr>
                <a:srgbClr val="002664"/>
              </a:buClr>
              <a:buSzPct val="100000"/>
              <a:buFont typeface="+mj-lt"/>
              <a:buAutoNum type="arabicPeriod"/>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آپ ویکسین لگوا کر ہیپاٹائٹس سی سے محفوظ رہ سکتے ہیں۔</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457200" indent="-457200" algn="r" rtl="1">
              <a:spcAft>
                <a:spcPts val="1500"/>
              </a:spcAft>
              <a:buClr>
                <a:srgbClr val="002664"/>
              </a:buClr>
              <a:buSzPct val="100000"/>
              <a:buFont typeface="+mj-lt"/>
              <a:buAutoNum type="arabicPeriod"/>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اگر آپ نے آسٹریلیا سے باہر ٹیٹو بنوایا تھا اور آپ یقین سے نہیں جانتے کہ آیا آپ کا ٹیٹو صاف اوزاروں سے بنایا گیا تھا تو آپ کو ٹیسٹ کروانا چاہیے۔</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807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D07471-890C-9D5D-B777-130C9AB6FB5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E813BFB-24EA-4499-1531-67E2444A7B2E}"/>
              </a:ext>
            </a:extLst>
          </p:cNvPr>
          <p:cNvPicPr>
            <a:picLocks noChangeAspect="1"/>
          </p:cNvPicPr>
          <p:nvPr/>
        </p:nvPicPr>
        <p:blipFill>
          <a:blip r:embed="rId2"/>
          <a:stretch>
            <a:fillRect/>
          </a:stretch>
        </p:blipFill>
        <p:spPr>
          <a:xfrm flipH="1">
            <a:off x="788892" y="-1174045"/>
            <a:ext cx="6559550" cy="10572750"/>
          </a:xfrm>
          <a:prstGeom prst="rect">
            <a:avLst/>
          </a:prstGeom>
        </p:spPr>
      </p:pic>
      <p:sp>
        <p:nvSpPr>
          <p:cNvPr id="3" name="Footer Placeholder 2">
            <a:extLst>
              <a:ext uri="{FF2B5EF4-FFF2-40B4-BE49-F238E27FC236}">
                <a16:creationId xmlns:a16="http://schemas.microsoft.com/office/drawing/2014/main" id="{2F01FBA1-D226-BCFC-4CC6-4AABB7013B61}"/>
              </a:ext>
            </a:extLst>
          </p:cNvPr>
          <p:cNvSpPr>
            <a:spLocks noGrp="1"/>
          </p:cNvSpPr>
          <p:nvPr>
            <p:ph type="ftr" sz="quarter" idx="11"/>
          </p:nvPr>
        </p:nvSpPr>
        <p:spPr>
          <a:xfrm flipH="1">
            <a:off x="7995841"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3E28A6D6-9118-3F7E-3C44-B7F2FC6C8FA7}"/>
              </a:ext>
            </a:extLst>
          </p:cNvPr>
          <p:cNvSpPr>
            <a:spLocks noGrp="1"/>
          </p:cNvSpPr>
          <p:nvPr>
            <p:ph type="sldNum" sz="quarter" idx="12"/>
          </p:nvPr>
        </p:nvSpPr>
        <p:spPr>
          <a:xfrm flipH="1">
            <a:off x="225740" y="6418980"/>
            <a:ext cx="2743200" cy="365125"/>
          </a:xfrm>
        </p:spPr>
        <p:txBody>
          <a:bodyPr/>
          <a:lstStyle/>
          <a:p>
            <a:pPr algn="l" rtl="1"/>
            <a:fld id="{BAE164D0-F1D5-E746-8C23-B606447DAA2B}" type="slidenum">
              <a:rPr lang="en-US" smtClean="0">
                <a:solidFill>
                  <a:srgbClr val="002664"/>
                </a:solidFill>
              </a:rPr>
              <a:pPr algn="l" rtl="1"/>
              <a:t>19</a:t>
            </a:fld>
            <a:endParaRPr lang="en-US" dirty="0">
              <a:solidFill>
                <a:srgbClr val="002664"/>
              </a:solidFill>
            </a:endParaRPr>
          </a:p>
        </p:txBody>
      </p:sp>
      <p:sp>
        <p:nvSpPr>
          <p:cNvPr id="8" name="Title 5">
            <a:extLst>
              <a:ext uri="{FF2B5EF4-FFF2-40B4-BE49-F238E27FC236}">
                <a16:creationId xmlns:a16="http://schemas.microsoft.com/office/drawing/2014/main" id="{B8D1FF49-DE55-03F9-1E59-C16FA74DB5CF}"/>
              </a:ext>
            </a:extLst>
          </p:cNvPr>
          <p:cNvSpPr txBox="1">
            <a:spLocks/>
          </p:cNvSpPr>
          <p:nvPr/>
        </p:nvSpPr>
        <p:spPr>
          <a:xfrm flipH="1">
            <a:off x="5363648" y="1036956"/>
            <a:ext cx="6184792" cy="125483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یاد رکھنے کی اہم باتیں</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F06E7FF-8315-6540-AC7D-937AFBDE5054}"/>
              </a:ext>
            </a:extLst>
          </p:cNvPr>
          <p:cNvSpPr txBox="1">
            <a:spLocks/>
          </p:cNvSpPr>
          <p:nvPr/>
        </p:nvSpPr>
        <p:spPr>
          <a:xfrm flipH="1">
            <a:off x="3703287" y="2641600"/>
            <a:ext cx="8008040" cy="2184336"/>
          </a:xfrm>
          <a:prstGeom prst="rect">
            <a:avLst/>
          </a:prstGeom>
          <a:noFill/>
        </p:spPr>
        <p:txBody>
          <a:bodyPr wrap="square" rtlCol="0">
            <a:noAutofit/>
          </a:bodyPr>
          <a:lstStyle/>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جگر کا انفیکشن ہے جو ہیپاٹائٹس سی وائرس کی وجہ سے ہوتا ہے</a:t>
            </a:r>
            <a:r>
              <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rPr>
              <a:t> </a:t>
            </a: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یہ ایک شخص کے خون میں انفیکشن زدہ خون پہنچنے سے ہوتا ہے</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اگر علاج نہ کروایا جائے تو یہ جگر کو شدید نقصان پہنچا سکتا ہے</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یہ وائرس بہت سے لوگوں کو ہے اور انہیں اس کا علم نہیں ہے</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اس کی کوئی ویکسین نہیں ہے لیکن علاج موجود ہے</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کا علاج 95٪ مؤثر ہے</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602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FD46BBB-22E6-0A29-5A1E-A24B6DC2C85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1FF0E36-F256-EC2A-EB9D-DBFEDD85EB0F}"/>
              </a:ext>
            </a:extLst>
          </p:cNvPr>
          <p:cNvPicPr>
            <a:picLocks/>
          </p:cNvPicPr>
          <p:nvPr/>
        </p:nvPicPr>
        <p:blipFill>
          <a:blip r:embed="rId4"/>
          <a:stretch>
            <a:fillRect/>
          </a:stretch>
        </p:blipFill>
        <p:spPr>
          <a:xfrm flipH="1">
            <a:off x="606600" y="-677333"/>
            <a:ext cx="4235450" cy="6991350"/>
          </a:xfrm>
          <a:prstGeom prst="rect">
            <a:avLst/>
          </a:prstGeom>
        </p:spPr>
      </p:pic>
      <p:sp>
        <p:nvSpPr>
          <p:cNvPr id="3" name="Footer Placeholder 2">
            <a:extLst>
              <a:ext uri="{FF2B5EF4-FFF2-40B4-BE49-F238E27FC236}">
                <a16:creationId xmlns:a16="http://schemas.microsoft.com/office/drawing/2014/main" id="{0B4AF864-C814-F4BF-DDC8-BE79EC1468A2}"/>
              </a:ext>
            </a:extLst>
          </p:cNvPr>
          <p:cNvSpPr>
            <a:spLocks noGrp="1"/>
          </p:cNvSpPr>
          <p:nvPr>
            <p:ph type="ftr" sz="quarter" idx="11"/>
          </p:nvPr>
        </p:nvSpPr>
        <p:spPr>
          <a:xfrm flipH="1">
            <a:off x="7971773"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3D6BC83F-9322-A2C4-BAFD-658BBDFFB65F}"/>
              </a:ext>
            </a:extLst>
          </p:cNvPr>
          <p:cNvSpPr>
            <a:spLocks noGrp="1"/>
          </p:cNvSpPr>
          <p:nvPr>
            <p:ph type="sldNum" sz="quarter" idx="12"/>
          </p:nvPr>
        </p:nvSpPr>
        <p:spPr>
          <a:xfrm flipH="1">
            <a:off x="207027" y="6418980"/>
            <a:ext cx="2743200" cy="365125"/>
          </a:xfrm>
        </p:spPr>
        <p:txBody>
          <a:bodyPr/>
          <a:lstStyle/>
          <a:p>
            <a:pPr algn="l" rtl="1"/>
            <a:fld id="{BAE164D0-F1D5-E746-8C23-B606447DAA2B}" type="slidenum">
              <a:rPr lang="en-US" smtClean="0">
                <a:solidFill>
                  <a:srgbClr val="002664"/>
                </a:solidFill>
              </a:rPr>
              <a:pPr algn="l" rtl="1"/>
              <a:t>2</a:t>
            </a:fld>
            <a:endParaRPr lang="en-US" dirty="0">
              <a:solidFill>
                <a:srgbClr val="002664"/>
              </a:solidFill>
            </a:endParaRPr>
          </a:p>
        </p:txBody>
      </p:sp>
      <p:sp>
        <p:nvSpPr>
          <p:cNvPr id="6" name="Title 5">
            <a:extLst>
              <a:ext uri="{FF2B5EF4-FFF2-40B4-BE49-F238E27FC236}">
                <a16:creationId xmlns:a16="http://schemas.microsoft.com/office/drawing/2014/main" id="{C7971B89-04CD-7D96-A866-4271FB6620F5}"/>
              </a:ext>
            </a:extLst>
          </p:cNvPr>
          <p:cNvSpPr>
            <a:spLocks noGrp="1"/>
          </p:cNvSpPr>
          <p:nvPr>
            <p:ph type="title"/>
          </p:nvPr>
        </p:nvSpPr>
        <p:spPr>
          <a:xfrm flipH="1">
            <a:off x="6256707" y="575683"/>
            <a:ext cx="5702300" cy="1300388"/>
          </a:xfrm>
        </p:spPr>
        <p:txBody>
          <a:bodyPr anchor="t">
            <a:noAutofit/>
          </a:body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ہونے سے کیا فرق پڑتا ہے؟</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540DD38B-F403-B808-ADDE-40E1B05FDFDC}"/>
              </a:ext>
            </a:extLst>
          </p:cNvPr>
          <p:cNvSpPr txBox="1">
            <a:spLocks/>
          </p:cNvSpPr>
          <p:nvPr/>
        </p:nvSpPr>
        <p:spPr>
          <a:xfrm flipH="1">
            <a:off x="674510" y="2664178"/>
            <a:ext cx="4921957" cy="1264356"/>
          </a:xfrm>
          <a:prstGeom prst="rect">
            <a:avLst/>
          </a:prstGeom>
          <a:noFill/>
        </p:spPr>
        <p:txBody>
          <a:bodyPr wrap="square" rtlCol="0">
            <a:noAutofit/>
          </a:bodyPr>
          <a:lstStyle/>
          <a:p>
            <a:pPr algn="ctr" rtl="1">
              <a:spcAft>
                <a:spcPts val="500"/>
              </a:spcAft>
              <a:buClr>
                <a:srgbClr val="00C296"/>
              </a:buClr>
              <a:buSzPct val="120000"/>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اس لیے اہم ہے کہ علاج نہ کروانے کی صورت میں ہیپاٹائٹس سی سے جگر کو شدید نقصان اور جگر کا کینسر ہو سکتا ہے</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F8DBBCA-F11E-3880-51D7-CCADDC874261}"/>
              </a:ext>
            </a:extLst>
          </p:cNvPr>
          <p:cNvGrpSpPr>
            <a:grpSpLocks/>
          </p:cNvGrpSpPr>
          <p:nvPr/>
        </p:nvGrpSpPr>
        <p:grpSpPr>
          <a:xfrm flipH="1">
            <a:off x="622139" y="4117665"/>
            <a:ext cx="4974328" cy="815580"/>
            <a:chOff x="6337139" y="4117665"/>
            <a:chExt cx="4974328" cy="815580"/>
          </a:xfrm>
        </p:grpSpPr>
        <p:sp>
          <p:nvSpPr>
            <p:cNvPr id="5" name="Rounded Rectangle 4">
              <a:extLst>
                <a:ext uri="{FF2B5EF4-FFF2-40B4-BE49-F238E27FC236}">
                  <a16:creationId xmlns:a16="http://schemas.microsoft.com/office/drawing/2014/main" id="{3AE281DD-075F-06F8-615E-44C8E3E70100}"/>
                </a:ext>
              </a:extLst>
            </p:cNvPr>
            <p:cNvSpPr>
              <a:spLocks/>
            </p:cNvSpPr>
            <p:nvPr/>
          </p:nvSpPr>
          <p:spPr>
            <a:xfrm>
              <a:off x="6337139" y="4117665"/>
              <a:ext cx="4974328" cy="815580"/>
            </a:xfrm>
            <a:prstGeom prst="roundRect">
              <a:avLst>
                <a:gd name="adj" fmla="val 8275"/>
              </a:avLst>
            </a:prstGeom>
            <a:solidFill>
              <a:srgbClr val="002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 name="TextBox 1">
              <a:extLst>
                <a:ext uri="{FF2B5EF4-FFF2-40B4-BE49-F238E27FC236}">
                  <a16:creationId xmlns:a16="http://schemas.microsoft.com/office/drawing/2014/main" id="{109AFE89-137F-4C43-9D50-1D8ED8CE438F}"/>
                </a:ext>
              </a:extLst>
            </p:cNvPr>
            <p:cNvSpPr txBox="1">
              <a:spLocks/>
            </p:cNvSpPr>
            <p:nvPr/>
          </p:nvSpPr>
          <p:spPr>
            <a:xfrm>
              <a:off x="6389510" y="4346222"/>
              <a:ext cx="4921957" cy="496711"/>
            </a:xfrm>
            <a:prstGeom prst="rect">
              <a:avLst/>
            </a:prstGeom>
            <a:noFill/>
          </p:spPr>
          <p:txBody>
            <a:bodyPr wrap="square" rtlCol="0">
              <a:noAutofit/>
            </a:bodyPr>
            <a:lstStyle/>
            <a:p>
              <a:pPr algn="ctr" rtl="1">
                <a:spcAft>
                  <a:spcPts val="500"/>
                </a:spcAft>
                <a:buClr>
                  <a:srgbClr val="00C296"/>
                </a:buClr>
                <a:buSzPct val="120000"/>
              </a:pPr>
              <a:r>
                <a:rPr lang="ar-AE" sz="2000" b="1" dirty="0">
                  <a:solidFill>
                    <a:schemeClr val="bg1"/>
                  </a:solidFill>
                  <a:latin typeface="Calibri" panose="020F0502020204030204" pitchFamily="34" charset="0"/>
                  <a:ea typeface="Calibri" panose="020F0502020204030204" pitchFamily="34" charset="0"/>
                  <a:cs typeface="Calibri" panose="020F0502020204030204" pitchFamily="34" charset="0"/>
                </a:rPr>
                <a:t>ہیپاٹائٹس سی کسی کو بھی ہو سکتا ہے</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82421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73D3AAE-69D1-001A-3410-4E4601C9DA0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40BB8EF-F1EA-17A5-CD7D-6F232798D09D}"/>
              </a:ext>
            </a:extLst>
          </p:cNvPr>
          <p:cNvSpPr>
            <a:spLocks noGrp="1"/>
          </p:cNvSpPr>
          <p:nvPr>
            <p:ph type="ftr" sz="quarter" idx="11"/>
          </p:nvPr>
        </p:nvSpPr>
        <p:spPr>
          <a:xfrm flipH="1">
            <a:off x="7755207" y="6418980"/>
            <a:ext cx="4114800" cy="365125"/>
          </a:xfrm>
        </p:spPr>
        <p:txBody>
          <a:bodyPr/>
          <a:lstStyle/>
          <a:p>
            <a:pPr algn="r" rtl="1"/>
            <a:r>
              <a:rPr lang="en-US" sz="1100" dirty="0" err="1">
                <a:solidFill>
                  <a:schemeClr val="bg1"/>
                </a:solidFill>
                <a:latin typeface="Public Sans Medium" pitchFamily="2" charset="77"/>
              </a:rPr>
              <a:t>mhahs.org.au</a:t>
            </a:r>
            <a:endParaRPr lang="en-US" sz="1100" dirty="0">
              <a:solidFill>
                <a:schemeClr val="bg1"/>
              </a:solidFill>
              <a:latin typeface="Public Sans Medium" pitchFamily="2" charset="77"/>
            </a:endParaRPr>
          </a:p>
        </p:txBody>
      </p:sp>
      <p:sp>
        <p:nvSpPr>
          <p:cNvPr id="4" name="Slide Number Placeholder 3">
            <a:extLst>
              <a:ext uri="{FF2B5EF4-FFF2-40B4-BE49-F238E27FC236}">
                <a16:creationId xmlns:a16="http://schemas.microsoft.com/office/drawing/2014/main" id="{E959E67B-D737-20F3-D754-82DF682DCBB2}"/>
              </a:ext>
            </a:extLst>
          </p:cNvPr>
          <p:cNvSpPr>
            <a:spLocks noGrp="1"/>
          </p:cNvSpPr>
          <p:nvPr>
            <p:ph type="sldNum" sz="quarter" idx="12"/>
          </p:nvPr>
        </p:nvSpPr>
        <p:spPr>
          <a:xfrm flipH="1">
            <a:off x="249801" y="6418980"/>
            <a:ext cx="2743200" cy="365125"/>
          </a:xfrm>
        </p:spPr>
        <p:txBody>
          <a:bodyPr/>
          <a:lstStyle/>
          <a:p>
            <a:pPr algn="l" rtl="1"/>
            <a:fld id="{BAE164D0-F1D5-E746-8C23-B606447DAA2B}" type="slidenum">
              <a:rPr lang="en-US" smtClean="0">
                <a:solidFill>
                  <a:srgbClr val="002664"/>
                </a:solidFill>
              </a:rPr>
              <a:pPr algn="l" rtl="1"/>
              <a:t>20</a:t>
            </a:fld>
            <a:endParaRPr lang="en-US" dirty="0">
              <a:solidFill>
                <a:srgbClr val="002664"/>
              </a:solidFill>
            </a:endParaRPr>
          </a:p>
        </p:txBody>
      </p:sp>
      <p:sp>
        <p:nvSpPr>
          <p:cNvPr id="7" name="Title 5">
            <a:extLst>
              <a:ext uri="{FF2B5EF4-FFF2-40B4-BE49-F238E27FC236}">
                <a16:creationId xmlns:a16="http://schemas.microsoft.com/office/drawing/2014/main" id="{7288242A-2D77-0469-85D1-0933090B8B1F}"/>
              </a:ext>
            </a:extLst>
          </p:cNvPr>
          <p:cNvSpPr txBox="1">
            <a:spLocks/>
          </p:cNvSpPr>
          <p:nvPr/>
        </p:nvSpPr>
        <p:spPr>
          <a:xfrm flipH="1">
            <a:off x="3304545" y="3135394"/>
            <a:ext cx="5582909" cy="7884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ts val="4200"/>
              </a:lnSpc>
            </a:pPr>
            <a:r>
              <a:rPr lang="ar-SA" sz="6600" b="1" dirty="0">
                <a:solidFill>
                  <a:schemeClr val="bg1"/>
                </a:solidFill>
                <a:effectLst/>
                <a:ea typeface="Arial" panose="020B0604020202020204" pitchFamily="34" charset="0"/>
                <a:cs typeface="Calibri" panose="020F0502020204030204" pitchFamily="34" charset="0"/>
              </a:rPr>
              <a:t>سوالات؟</a:t>
            </a:r>
            <a:endParaRPr lang="en-US" sz="6600" b="1"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1575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E88D92-5D27-27EA-B5AF-BBE91CF025C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9017FDC-251A-2814-39E0-1926BB410F22}"/>
              </a:ext>
            </a:extLst>
          </p:cNvPr>
          <p:cNvPicPr>
            <a:picLocks noChangeAspect="1"/>
          </p:cNvPicPr>
          <p:nvPr/>
        </p:nvPicPr>
        <p:blipFill>
          <a:blip r:embed="rId3"/>
          <a:stretch>
            <a:fillRect/>
          </a:stretch>
        </p:blipFill>
        <p:spPr>
          <a:xfrm>
            <a:off x="10477366" y="5436401"/>
            <a:ext cx="1327150" cy="1289050"/>
          </a:xfrm>
          <a:prstGeom prst="rect">
            <a:avLst/>
          </a:prstGeom>
        </p:spPr>
      </p:pic>
      <p:sp>
        <p:nvSpPr>
          <p:cNvPr id="12" name="TextBox 11">
            <a:extLst>
              <a:ext uri="{FF2B5EF4-FFF2-40B4-BE49-F238E27FC236}">
                <a16:creationId xmlns:a16="http://schemas.microsoft.com/office/drawing/2014/main" id="{62D30662-311E-31FF-9D04-56E99B89DF0D}"/>
              </a:ext>
            </a:extLst>
          </p:cNvPr>
          <p:cNvSpPr txBox="1">
            <a:spLocks/>
          </p:cNvSpPr>
          <p:nvPr/>
        </p:nvSpPr>
        <p:spPr>
          <a:xfrm flipH="1">
            <a:off x="3116014" y="2118426"/>
            <a:ext cx="8793271" cy="2722588"/>
          </a:xfrm>
          <a:prstGeom prst="rect">
            <a:avLst/>
          </a:prstGeom>
          <a:noFill/>
        </p:spPr>
        <p:txBody>
          <a:bodyPr wrap="square" rtlCol="0">
            <a:noAutofit/>
          </a:bodyPr>
          <a:lstStyle/>
          <a:p>
            <a:pPr algn="r" rtl="1">
              <a:lnSpc>
                <a:spcPts val="4500"/>
              </a:lnSpc>
            </a:pPr>
            <a:r>
              <a:rPr lang="ar-SA"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یہ وسیلہ تیار کرنے والے:</a:t>
            </a:r>
            <a:r>
              <a:rPr lang="en-US" sz="4000" b="1" dirty="0">
                <a:solidFill>
                  <a:srgbClr val="002664"/>
                </a:solidFill>
                <a:latin typeface="Poppins" pitchFamily="2" charset="77"/>
                <a:cs typeface="Poppins" pitchFamily="2" charset="77"/>
              </a:rPr>
              <a:t> </a:t>
            </a:r>
            <a:br>
              <a:rPr lang="en-US" sz="4000" b="1" dirty="0">
                <a:solidFill>
                  <a:srgbClr val="002664"/>
                </a:solidFill>
                <a:latin typeface="Poppins" pitchFamily="2" charset="77"/>
                <a:cs typeface="Poppins" pitchFamily="2" charset="77"/>
              </a:rPr>
            </a:br>
            <a:r>
              <a:rPr lang="en-US" sz="4000" b="1" dirty="0">
                <a:solidFill>
                  <a:srgbClr val="002664"/>
                </a:solidFill>
                <a:latin typeface="Poppins" pitchFamily="2" charset="77"/>
                <a:cs typeface="Poppins" pitchFamily="2" charset="77"/>
              </a:rPr>
              <a:t>NSW Multicultural HIV </a:t>
            </a:r>
            <a:br>
              <a:rPr lang="en-US" sz="4000" b="1" dirty="0">
                <a:solidFill>
                  <a:srgbClr val="002664"/>
                </a:solidFill>
                <a:latin typeface="Poppins" pitchFamily="2" charset="77"/>
                <a:cs typeface="Poppins" pitchFamily="2" charset="77"/>
              </a:rPr>
            </a:br>
            <a:r>
              <a:rPr lang="en-US" sz="4000" b="1" dirty="0">
                <a:solidFill>
                  <a:srgbClr val="002664"/>
                </a:solidFill>
                <a:latin typeface="Poppins" pitchFamily="2" charset="77"/>
                <a:cs typeface="Poppins" pitchFamily="2" charset="77"/>
              </a:rPr>
              <a:t>and Hepatitis Service</a:t>
            </a:r>
          </a:p>
          <a:p>
            <a:pPr algn="r" rtl="1">
              <a:lnSpc>
                <a:spcPts val="3500"/>
              </a:lnSpc>
            </a:pPr>
            <a:r>
              <a:rPr lang="en-US" sz="2000" b="1" dirty="0">
                <a:solidFill>
                  <a:srgbClr val="002664"/>
                </a:solidFill>
                <a:latin typeface="Public Sans Medium" pitchFamily="2" charset="77"/>
                <a:cs typeface="Poppins" pitchFamily="2" charset="77"/>
              </a:rPr>
              <a:t>(MHAHS) </a:t>
            </a:r>
            <a:r>
              <a:rPr lang="en-US" sz="3000" b="1" dirty="0">
                <a:solidFill>
                  <a:srgbClr val="002664"/>
                </a:solidFill>
                <a:latin typeface="Poppins" pitchFamily="2" charset="77"/>
                <a:cs typeface="Poppins" pitchFamily="2" charset="77"/>
              </a:rPr>
              <a:t>mhahs.org.au</a:t>
            </a:r>
          </a:p>
        </p:txBody>
      </p:sp>
      <p:pic>
        <p:nvPicPr>
          <p:cNvPr id="2" name="Picture 1">
            <a:extLst>
              <a:ext uri="{FF2B5EF4-FFF2-40B4-BE49-F238E27FC236}">
                <a16:creationId xmlns:a16="http://schemas.microsoft.com/office/drawing/2014/main" id="{11416035-4C8C-6FC4-F23D-22BAA3B39B3F}"/>
              </a:ext>
            </a:extLst>
          </p:cNvPr>
          <p:cNvPicPr>
            <a:picLocks noChangeAspect="1"/>
          </p:cNvPicPr>
          <p:nvPr/>
        </p:nvPicPr>
        <p:blipFill>
          <a:blip r:embed="rId4"/>
          <a:stretch>
            <a:fillRect/>
          </a:stretch>
        </p:blipFill>
        <p:spPr>
          <a:xfrm>
            <a:off x="169556" y="225120"/>
            <a:ext cx="1202043" cy="1187384"/>
          </a:xfrm>
          <a:prstGeom prst="rect">
            <a:avLst/>
          </a:prstGeom>
        </p:spPr>
      </p:pic>
      <p:sp>
        <p:nvSpPr>
          <p:cNvPr id="3" name="TextBox 2">
            <a:extLst>
              <a:ext uri="{FF2B5EF4-FFF2-40B4-BE49-F238E27FC236}">
                <a16:creationId xmlns:a16="http://schemas.microsoft.com/office/drawing/2014/main" id="{C4B347D5-0664-3293-83AC-2C0D9417078D}"/>
              </a:ext>
            </a:extLst>
          </p:cNvPr>
          <p:cNvSpPr txBox="1"/>
          <p:nvPr/>
        </p:nvSpPr>
        <p:spPr>
          <a:xfrm>
            <a:off x="8992597" y="4601020"/>
            <a:ext cx="2969537" cy="369332"/>
          </a:xfrm>
          <a:prstGeom prst="rect">
            <a:avLst/>
          </a:prstGeom>
          <a:noFill/>
        </p:spPr>
        <p:txBody>
          <a:bodyPr wrap="square" rtlCol="0">
            <a:spAutoFit/>
          </a:bodyPr>
          <a:lstStyle/>
          <a:p>
            <a:r>
              <a:rPr lang="en-AU" b="1"/>
              <a:t>August 2025</a:t>
            </a:r>
            <a:endParaRPr lang="en-AU" dirty="0"/>
          </a:p>
        </p:txBody>
      </p:sp>
    </p:spTree>
    <p:extLst>
      <p:ext uri="{BB962C8B-B14F-4D97-AF65-F5344CB8AC3E}">
        <p14:creationId xmlns:p14="http://schemas.microsoft.com/office/powerpoint/2010/main" val="378152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76696E-F086-6346-83E9-E6FFF45B89E2}"/>
              </a:ext>
            </a:extLst>
          </p:cNvPr>
          <p:cNvPicPr>
            <a:picLocks noChangeAspect="1"/>
          </p:cNvPicPr>
          <p:nvPr/>
        </p:nvPicPr>
        <p:blipFill>
          <a:blip r:embed="rId3"/>
          <a:stretch>
            <a:fillRect/>
          </a:stretch>
        </p:blipFill>
        <p:spPr>
          <a:xfrm flipH="1">
            <a:off x="7644693" y="0"/>
            <a:ext cx="4470400" cy="8039100"/>
          </a:xfrm>
          <a:prstGeom prst="rect">
            <a:avLst/>
          </a:prstGeom>
        </p:spPr>
      </p:pic>
      <p:sp>
        <p:nvSpPr>
          <p:cNvPr id="3" name="Footer Placeholder 2">
            <a:extLst>
              <a:ext uri="{FF2B5EF4-FFF2-40B4-BE49-F238E27FC236}">
                <a16:creationId xmlns:a16="http://schemas.microsoft.com/office/drawing/2014/main" id="{E7FC9ADE-EACA-459C-7A5F-216034F8422C}"/>
              </a:ext>
            </a:extLst>
          </p:cNvPr>
          <p:cNvSpPr>
            <a:spLocks noGrp="1"/>
          </p:cNvSpPr>
          <p:nvPr>
            <p:ph type="ftr" sz="quarter" idx="11"/>
          </p:nvPr>
        </p:nvSpPr>
        <p:spPr>
          <a:xfrm flipH="1">
            <a:off x="7768573"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37E0EA01-3286-7A6D-0AC5-B68C19C0D2C4}"/>
              </a:ext>
            </a:extLst>
          </p:cNvPr>
          <p:cNvSpPr>
            <a:spLocks noGrp="1"/>
          </p:cNvSpPr>
          <p:nvPr>
            <p:ph type="sldNum" sz="quarter" idx="12"/>
          </p:nvPr>
        </p:nvSpPr>
        <p:spPr>
          <a:xfrm flipH="1">
            <a:off x="232427" y="6418980"/>
            <a:ext cx="2743200" cy="365125"/>
          </a:xfrm>
        </p:spPr>
        <p:txBody>
          <a:bodyPr/>
          <a:lstStyle/>
          <a:p>
            <a:pPr algn="l" rtl="1"/>
            <a:fld id="{BAE164D0-F1D5-E746-8C23-B606447DAA2B}" type="slidenum">
              <a:rPr lang="en-US" smtClean="0">
                <a:solidFill>
                  <a:srgbClr val="002664"/>
                </a:solidFill>
              </a:rPr>
              <a:pPr algn="l" rtl="1"/>
              <a:t>3</a:t>
            </a:fld>
            <a:endParaRPr lang="en-US" dirty="0">
              <a:solidFill>
                <a:srgbClr val="002664"/>
              </a:solidFill>
            </a:endParaRPr>
          </a:p>
        </p:txBody>
      </p:sp>
      <p:sp>
        <p:nvSpPr>
          <p:cNvPr id="5" name="Title 5">
            <a:extLst>
              <a:ext uri="{FF2B5EF4-FFF2-40B4-BE49-F238E27FC236}">
                <a16:creationId xmlns:a16="http://schemas.microsoft.com/office/drawing/2014/main" id="{568D374E-B7AB-E092-51D6-260C49A82C2E}"/>
              </a:ext>
            </a:extLst>
          </p:cNvPr>
          <p:cNvSpPr txBox="1">
            <a:spLocks/>
          </p:cNvSpPr>
          <p:nvPr/>
        </p:nvSpPr>
        <p:spPr>
          <a:xfrm flipH="1">
            <a:off x="7925185" y="1503365"/>
            <a:ext cx="3741453" cy="1300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آج ہم ان موضوعات پر بات کریں گے</a:t>
            </a:r>
            <a:r>
              <a:rPr lang="en-PH" sz="4000" b="1" dirty="0">
                <a:solidFill>
                  <a:srgbClr val="002664"/>
                </a:solidFill>
                <a:latin typeface="Calibri" panose="020F0502020204030204" pitchFamily="34" charset="0"/>
                <a:ea typeface="Calibri" panose="020F0502020204030204" pitchFamily="34" charset="0"/>
                <a:cs typeface="Calibri" panose="020F0502020204030204" pitchFamily="34" charset="0"/>
              </a:rPr>
              <a:t>…</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AB4FED3-60EB-7139-58C8-875ACE1B40C7}"/>
              </a:ext>
            </a:extLst>
          </p:cNvPr>
          <p:cNvSpPr txBox="1">
            <a:spLocks/>
          </p:cNvSpPr>
          <p:nvPr/>
        </p:nvSpPr>
        <p:spPr>
          <a:xfrm flipH="1">
            <a:off x="3134694" y="1503365"/>
            <a:ext cx="4244809" cy="3820989"/>
          </a:xfrm>
          <a:prstGeom prst="rect">
            <a:avLst/>
          </a:prstGeom>
          <a:noFill/>
        </p:spPr>
        <p:txBody>
          <a:bodyPr wrap="square" rtlCol="0">
            <a:noAutofit/>
          </a:bodyPr>
          <a:lstStyle/>
          <a:p>
            <a:pPr marL="342900" indent="-342900" algn="r" rtl="1">
              <a:lnSpc>
                <a:spcPct val="125000"/>
              </a:lnSpc>
              <a:spcAft>
                <a:spcPts val="500"/>
              </a:spcAft>
              <a:buClr>
                <a:srgbClr val="00C296"/>
              </a:buClr>
              <a:buSzPct val="120000"/>
              <a:buFont typeface="Wingdings" pitchFamily="2" charset="2"/>
              <a:buChar char="ü"/>
            </a:pPr>
            <a:r>
              <a:rPr lang="ar-SA"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ہیپاٹائٹس سی – بنیادی باتیں</a:t>
            </a:r>
            <a:endParaRPr lang="en-US"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کیسے ہوتا ہے</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کا پھیلاؤ روکنا</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کا پتہ چلانے کے لیے ٹیسٹنگ</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سے شفا</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آپ کے لیے کسے بتانا ضروری ہے اور کسے بتانا ضروری نہیں</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مزید معلومات کہاں سے حاصل کی جائیں</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085D0990-ED54-98A5-9BD0-525084DBD42F}"/>
              </a:ext>
            </a:extLst>
          </p:cNvPr>
          <p:cNvGrpSpPr/>
          <p:nvPr/>
        </p:nvGrpSpPr>
        <p:grpSpPr>
          <a:xfrm>
            <a:off x="794554" y="3785305"/>
            <a:ext cx="2673350" cy="2736850"/>
            <a:chOff x="794554" y="3785305"/>
            <a:chExt cx="2673350" cy="2736850"/>
          </a:xfrm>
        </p:grpSpPr>
        <p:pic>
          <p:nvPicPr>
            <p:cNvPr id="2" name="Picture 1">
              <a:extLst>
                <a:ext uri="{FF2B5EF4-FFF2-40B4-BE49-F238E27FC236}">
                  <a16:creationId xmlns:a16="http://schemas.microsoft.com/office/drawing/2014/main" id="{18FF2633-CE9B-D563-0E91-956CC16D1669}"/>
                </a:ext>
              </a:extLst>
            </p:cNvPr>
            <p:cNvPicPr>
              <a:picLocks noChangeAspect="1"/>
            </p:cNvPicPr>
            <p:nvPr/>
          </p:nvPicPr>
          <p:blipFill>
            <a:blip r:embed="rId4"/>
            <a:stretch>
              <a:fillRect/>
            </a:stretch>
          </p:blipFill>
          <p:spPr>
            <a:xfrm flipH="1">
              <a:off x="794554" y="3785305"/>
              <a:ext cx="2673350" cy="2736850"/>
            </a:xfrm>
            <a:prstGeom prst="rect">
              <a:avLst/>
            </a:prstGeom>
          </p:spPr>
        </p:pic>
        <p:pic>
          <p:nvPicPr>
            <p:cNvPr id="8" name="Picture 7" descr="A green tick on a blue background&#10;&#10;AI-generated content may be incorrect.">
              <a:extLst>
                <a:ext uri="{FF2B5EF4-FFF2-40B4-BE49-F238E27FC236}">
                  <a16:creationId xmlns:a16="http://schemas.microsoft.com/office/drawing/2014/main" id="{EBC02F80-CC58-FD94-5ED0-F83DC826C91A}"/>
                </a:ext>
              </a:extLst>
            </p:cNvPr>
            <p:cNvPicPr>
              <a:picLocks noChangeAspect="1"/>
            </p:cNvPicPr>
            <p:nvPr/>
          </p:nvPicPr>
          <p:blipFill>
            <a:blip r:embed="rId5"/>
            <a:stretch>
              <a:fillRect/>
            </a:stretch>
          </p:blipFill>
          <p:spPr>
            <a:xfrm rot="193037">
              <a:off x="2559855" y="3909143"/>
              <a:ext cx="566242" cy="407369"/>
            </a:xfrm>
            <a:prstGeom prst="rect">
              <a:avLst/>
            </a:prstGeom>
          </p:spPr>
        </p:pic>
      </p:grpSp>
    </p:spTree>
    <p:extLst>
      <p:ext uri="{BB962C8B-B14F-4D97-AF65-F5344CB8AC3E}">
        <p14:creationId xmlns:p14="http://schemas.microsoft.com/office/powerpoint/2010/main" val="306217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BFD1AE-FC5F-B9FB-AC42-D6BB8B7D2C5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946A85E-0878-F6B8-A695-B5DEC74A7AEC}"/>
              </a:ext>
            </a:extLst>
          </p:cNvPr>
          <p:cNvPicPr>
            <a:picLocks noChangeAspect="1"/>
          </p:cNvPicPr>
          <p:nvPr/>
        </p:nvPicPr>
        <p:blipFill>
          <a:blip r:embed="rId3"/>
          <a:stretch>
            <a:fillRect/>
          </a:stretch>
        </p:blipFill>
        <p:spPr>
          <a:xfrm flipH="1">
            <a:off x="629345" y="-678942"/>
            <a:ext cx="5010150" cy="6997700"/>
          </a:xfrm>
          <a:prstGeom prst="rect">
            <a:avLst/>
          </a:prstGeom>
        </p:spPr>
      </p:pic>
      <p:sp>
        <p:nvSpPr>
          <p:cNvPr id="3" name="Footer Placeholder 2">
            <a:extLst>
              <a:ext uri="{FF2B5EF4-FFF2-40B4-BE49-F238E27FC236}">
                <a16:creationId xmlns:a16="http://schemas.microsoft.com/office/drawing/2014/main" id="{4A4CEF08-521F-DCA5-4102-14B6A25D3E27}"/>
              </a:ext>
            </a:extLst>
          </p:cNvPr>
          <p:cNvSpPr>
            <a:spLocks noGrp="1"/>
          </p:cNvSpPr>
          <p:nvPr>
            <p:ph type="ftr" sz="quarter" idx="11"/>
          </p:nvPr>
        </p:nvSpPr>
        <p:spPr>
          <a:xfrm flipH="1">
            <a:off x="7895573"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50B183CC-AE5B-EF55-487C-6B06A6512505}"/>
              </a:ext>
            </a:extLst>
          </p:cNvPr>
          <p:cNvSpPr>
            <a:spLocks noGrp="1"/>
          </p:cNvSpPr>
          <p:nvPr>
            <p:ph type="sldNum" sz="quarter" idx="12"/>
          </p:nvPr>
        </p:nvSpPr>
        <p:spPr>
          <a:xfrm flipH="1">
            <a:off x="308627" y="6418980"/>
            <a:ext cx="2743200" cy="365125"/>
          </a:xfrm>
        </p:spPr>
        <p:txBody>
          <a:bodyPr/>
          <a:lstStyle/>
          <a:p>
            <a:pPr algn="l" rtl="1"/>
            <a:fld id="{BAE164D0-F1D5-E746-8C23-B606447DAA2B}" type="slidenum">
              <a:rPr lang="en-US" smtClean="0">
                <a:solidFill>
                  <a:srgbClr val="002664"/>
                </a:solidFill>
              </a:rPr>
              <a:pPr algn="l" rtl="1"/>
              <a:t>4</a:t>
            </a:fld>
            <a:endParaRPr lang="en-US" dirty="0">
              <a:solidFill>
                <a:srgbClr val="002664"/>
              </a:solidFill>
            </a:endParaRPr>
          </a:p>
        </p:txBody>
      </p:sp>
      <p:sp>
        <p:nvSpPr>
          <p:cNvPr id="13" name="Title 5">
            <a:extLst>
              <a:ext uri="{FF2B5EF4-FFF2-40B4-BE49-F238E27FC236}">
                <a16:creationId xmlns:a16="http://schemas.microsoft.com/office/drawing/2014/main" id="{0AB292A3-D680-FD7D-FE5B-0604C9434CBC}"/>
              </a:ext>
            </a:extLst>
          </p:cNvPr>
          <p:cNvSpPr txBox="1">
            <a:spLocks/>
          </p:cNvSpPr>
          <p:nvPr/>
        </p:nvSpPr>
        <p:spPr>
          <a:xfrm flipH="1">
            <a:off x="7365305" y="438493"/>
            <a:ext cx="4622209" cy="1300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کیا ہے؟</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3C39C47-912A-71B0-A178-AADA839AEBAE}"/>
              </a:ext>
            </a:extLst>
          </p:cNvPr>
          <p:cNvSpPr txBox="1">
            <a:spLocks/>
          </p:cNvSpPr>
          <p:nvPr/>
        </p:nvSpPr>
        <p:spPr>
          <a:xfrm flipH="1">
            <a:off x="4096861" y="3635022"/>
            <a:ext cx="7721247" cy="1986845"/>
          </a:xfrm>
          <a:prstGeom prst="rect">
            <a:avLst/>
          </a:prstGeom>
          <a:noFill/>
        </p:spPr>
        <p:txBody>
          <a:bodyPr wrap="square" rtlCol="0">
            <a:noAutofit/>
          </a:bodyPr>
          <a:lstStyle/>
          <a:p>
            <a:pPr marL="342900" indent="-342900" algn="r" rtl="1">
              <a:lnSpc>
                <a:spcPct val="125000"/>
              </a:lnSpc>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خون کے ذریعے منتقل ہونے والا وائرس ہے جو انسانی جگر کو متاثر کرتا ہے۔</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ar-AE"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ہیپاٹائٹس سی کا علاج موجود ہے</a:t>
            </a: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علاج کے بغیر ہیپاٹائٹس سی جگر کی بیماری اور جگر کے کینسر کا سبب بن سکتا ہے۔</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A3104332-9407-EA32-8BB1-CC58E704572B}"/>
              </a:ext>
            </a:extLst>
          </p:cNvPr>
          <p:cNvGrpSpPr>
            <a:grpSpLocks/>
          </p:cNvGrpSpPr>
          <p:nvPr/>
        </p:nvGrpSpPr>
        <p:grpSpPr>
          <a:xfrm flipH="1">
            <a:off x="5239861" y="1966775"/>
            <a:ext cx="6647642" cy="953825"/>
            <a:chOff x="464661" y="1966775"/>
            <a:chExt cx="6647642" cy="953825"/>
          </a:xfrm>
        </p:grpSpPr>
        <p:sp>
          <p:nvSpPr>
            <p:cNvPr id="11" name="Rounded Rectangle 10">
              <a:extLst>
                <a:ext uri="{FF2B5EF4-FFF2-40B4-BE49-F238E27FC236}">
                  <a16:creationId xmlns:a16="http://schemas.microsoft.com/office/drawing/2014/main" id="{70C8B099-7FE4-FB82-2547-AB7A50C1FC8B}"/>
                </a:ext>
              </a:extLst>
            </p:cNvPr>
            <p:cNvSpPr>
              <a:spLocks/>
            </p:cNvSpPr>
            <p:nvPr/>
          </p:nvSpPr>
          <p:spPr>
            <a:xfrm>
              <a:off x="464661" y="1966775"/>
              <a:ext cx="6647642" cy="953825"/>
            </a:xfrm>
            <a:prstGeom prst="roundRect">
              <a:avLst>
                <a:gd name="adj" fmla="val 82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9" name="TextBox 8">
              <a:extLst>
                <a:ext uri="{FF2B5EF4-FFF2-40B4-BE49-F238E27FC236}">
                  <a16:creationId xmlns:a16="http://schemas.microsoft.com/office/drawing/2014/main" id="{C7A342E1-64C0-E15D-B27E-F40A670ADE10}"/>
                </a:ext>
              </a:extLst>
            </p:cNvPr>
            <p:cNvSpPr txBox="1">
              <a:spLocks/>
            </p:cNvSpPr>
            <p:nvPr/>
          </p:nvSpPr>
          <p:spPr>
            <a:xfrm>
              <a:off x="464661" y="2258593"/>
              <a:ext cx="6263516" cy="562131"/>
            </a:xfrm>
            <a:prstGeom prst="rect">
              <a:avLst/>
            </a:prstGeom>
            <a:noFill/>
          </p:spPr>
          <p:txBody>
            <a:bodyPr wrap="square" rtlCol="0">
              <a:noAutofit/>
            </a:bodyPr>
            <a:lstStyle/>
            <a:p>
              <a:pPr algn="ctr" rtl="1"/>
              <a:r>
                <a:rPr lang="ar-AE" sz="2000" b="1" dirty="0">
                  <a:solidFill>
                    <a:srgbClr val="002664"/>
                  </a:solidFill>
                  <a:latin typeface="Calibri" panose="020F0502020204030204" pitchFamily="34" charset="0"/>
                  <a:ea typeface="Calibri" panose="020F0502020204030204" pitchFamily="34" charset="0"/>
                  <a:cs typeface="Calibri" panose="020F0502020204030204" pitchFamily="34" charset="0"/>
                </a:rPr>
                <a:t>لفظ ہیپاٹائٹس کا مطلب ہے جگر کی سوزش</a:t>
              </a:r>
              <a:endParaRPr lang="en-US" sz="2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B45D8861-B002-2EB8-FFB7-44FBAC838844}"/>
              </a:ext>
            </a:extLst>
          </p:cNvPr>
          <p:cNvGrpSpPr/>
          <p:nvPr/>
        </p:nvGrpSpPr>
        <p:grpSpPr>
          <a:xfrm>
            <a:off x="1851377" y="1033639"/>
            <a:ext cx="3556000" cy="2406650"/>
            <a:chOff x="1851377" y="1033639"/>
            <a:chExt cx="3556000" cy="2406650"/>
          </a:xfrm>
        </p:grpSpPr>
        <p:pic>
          <p:nvPicPr>
            <p:cNvPr id="10" name="Picture 9">
              <a:extLst>
                <a:ext uri="{FF2B5EF4-FFF2-40B4-BE49-F238E27FC236}">
                  <a16:creationId xmlns:a16="http://schemas.microsoft.com/office/drawing/2014/main" id="{DEF5F2B7-FFF7-6D14-D464-0104162743E8}"/>
                </a:ext>
              </a:extLst>
            </p:cNvPr>
            <p:cNvPicPr>
              <a:picLocks noChangeAspect="1"/>
            </p:cNvPicPr>
            <p:nvPr/>
          </p:nvPicPr>
          <p:blipFill>
            <a:blip r:embed="rId4"/>
            <a:stretch>
              <a:fillRect/>
            </a:stretch>
          </p:blipFill>
          <p:spPr>
            <a:xfrm flipH="1">
              <a:off x="1851377" y="1033639"/>
              <a:ext cx="3556000" cy="2406650"/>
            </a:xfrm>
            <a:prstGeom prst="rect">
              <a:avLst/>
            </a:prstGeom>
          </p:spPr>
        </p:pic>
        <p:pic>
          <p:nvPicPr>
            <p:cNvPr id="6" name="Picture 5">
              <a:extLst>
                <a:ext uri="{FF2B5EF4-FFF2-40B4-BE49-F238E27FC236}">
                  <a16:creationId xmlns:a16="http://schemas.microsoft.com/office/drawing/2014/main" id="{7347557D-049D-42CD-59DF-844E6BF6DD7F}"/>
                </a:ext>
              </a:extLst>
            </p:cNvPr>
            <p:cNvPicPr>
              <a:picLocks noChangeAspect="1"/>
            </p:cNvPicPr>
            <p:nvPr/>
          </p:nvPicPr>
          <p:blipFill>
            <a:blip r:embed="rId5"/>
            <a:stretch>
              <a:fillRect/>
            </a:stretch>
          </p:blipFill>
          <p:spPr>
            <a:xfrm>
              <a:off x="2899787" y="1876424"/>
              <a:ext cx="195582" cy="209551"/>
            </a:xfrm>
            <a:prstGeom prst="rect">
              <a:avLst/>
            </a:prstGeom>
          </p:spPr>
        </p:pic>
        <p:pic>
          <p:nvPicPr>
            <p:cNvPr id="8" name="Picture 7">
              <a:extLst>
                <a:ext uri="{FF2B5EF4-FFF2-40B4-BE49-F238E27FC236}">
                  <a16:creationId xmlns:a16="http://schemas.microsoft.com/office/drawing/2014/main" id="{9E681589-90D9-B57F-6782-5ACD98ED8C24}"/>
                </a:ext>
              </a:extLst>
            </p:cNvPr>
            <p:cNvPicPr>
              <a:picLocks noChangeAspect="1"/>
            </p:cNvPicPr>
            <p:nvPr/>
          </p:nvPicPr>
          <p:blipFill>
            <a:blip r:embed="rId5"/>
            <a:stretch>
              <a:fillRect/>
            </a:stretch>
          </p:blipFill>
          <p:spPr>
            <a:xfrm>
              <a:off x="4919477" y="1876424"/>
              <a:ext cx="195582" cy="209551"/>
            </a:xfrm>
            <a:prstGeom prst="rect">
              <a:avLst/>
            </a:prstGeom>
          </p:spPr>
        </p:pic>
        <p:pic>
          <p:nvPicPr>
            <p:cNvPr id="14" name="Picture 13">
              <a:extLst>
                <a:ext uri="{FF2B5EF4-FFF2-40B4-BE49-F238E27FC236}">
                  <a16:creationId xmlns:a16="http://schemas.microsoft.com/office/drawing/2014/main" id="{716762A7-FF31-5A30-A349-A1307AF68114}"/>
                </a:ext>
              </a:extLst>
            </p:cNvPr>
            <p:cNvPicPr>
              <a:picLocks noChangeAspect="1"/>
            </p:cNvPicPr>
            <p:nvPr/>
          </p:nvPicPr>
          <p:blipFill>
            <a:blip r:embed="rId5"/>
            <a:stretch>
              <a:fillRect/>
            </a:stretch>
          </p:blipFill>
          <p:spPr>
            <a:xfrm>
              <a:off x="4259405" y="2672949"/>
              <a:ext cx="243073" cy="260434"/>
            </a:xfrm>
            <a:prstGeom prst="rect">
              <a:avLst/>
            </a:prstGeom>
          </p:spPr>
        </p:pic>
      </p:grpSp>
    </p:spTree>
    <p:extLst>
      <p:ext uri="{BB962C8B-B14F-4D97-AF65-F5344CB8AC3E}">
        <p14:creationId xmlns:p14="http://schemas.microsoft.com/office/powerpoint/2010/main" val="207255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45E569-98FE-60F8-6992-57E948D60D7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84ABB0F-4B8B-F339-A4E3-C4B165B92673}"/>
              </a:ext>
            </a:extLst>
          </p:cNvPr>
          <p:cNvPicPr>
            <a:picLocks noChangeAspect="1"/>
          </p:cNvPicPr>
          <p:nvPr/>
        </p:nvPicPr>
        <p:blipFill>
          <a:blip r:embed="rId2"/>
          <a:stretch>
            <a:fillRect/>
          </a:stretch>
        </p:blipFill>
        <p:spPr>
          <a:xfrm flipH="1">
            <a:off x="1354815" y="495762"/>
            <a:ext cx="2921000" cy="1485900"/>
          </a:xfrm>
          <a:prstGeom prst="rect">
            <a:avLst/>
          </a:prstGeom>
        </p:spPr>
      </p:pic>
      <p:pic>
        <p:nvPicPr>
          <p:cNvPr id="5" name="Picture 4">
            <a:extLst>
              <a:ext uri="{FF2B5EF4-FFF2-40B4-BE49-F238E27FC236}">
                <a16:creationId xmlns:a16="http://schemas.microsoft.com/office/drawing/2014/main" id="{657EC56D-DA27-4773-115E-03E91CA97B82}"/>
              </a:ext>
            </a:extLst>
          </p:cNvPr>
          <p:cNvPicPr>
            <a:picLocks noChangeAspect="1"/>
          </p:cNvPicPr>
          <p:nvPr/>
        </p:nvPicPr>
        <p:blipFill>
          <a:blip r:embed="rId3"/>
          <a:stretch>
            <a:fillRect/>
          </a:stretch>
        </p:blipFill>
        <p:spPr>
          <a:xfrm flipH="1">
            <a:off x="7262135" y="0"/>
            <a:ext cx="4857750" cy="8051800"/>
          </a:xfrm>
          <a:prstGeom prst="rect">
            <a:avLst/>
          </a:prstGeom>
        </p:spPr>
      </p:pic>
      <p:sp>
        <p:nvSpPr>
          <p:cNvPr id="3" name="Footer Placeholder 2">
            <a:extLst>
              <a:ext uri="{FF2B5EF4-FFF2-40B4-BE49-F238E27FC236}">
                <a16:creationId xmlns:a16="http://schemas.microsoft.com/office/drawing/2014/main" id="{94D2AA2D-812C-9ACA-98FE-371E935641D0}"/>
              </a:ext>
            </a:extLst>
          </p:cNvPr>
          <p:cNvSpPr>
            <a:spLocks noGrp="1"/>
          </p:cNvSpPr>
          <p:nvPr>
            <p:ph type="ftr" sz="quarter" idx="11"/>
          </p:nvPr>
        </p:nvSpPr>
        <p:spPr>
          <a:xfrm flipH="1">
            <a:off x="8019904"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684C9328-EC2B-B6F0-1472-5CA3FE4E60C2}"/>
              </a:ext>
            </a:extLst>
          </p:cNvPr>
          <p:cNvSpPr>
            <a:spLocks noGrp="1"/>
          </p:cNvSpPr>
          <p:nvPr>
            <p:ph type="sldNum" sz="quarter" idx="12"/>
          </p:nvPr>
        </p:nvSpPr>
        <p:spPr>
          <a:xfrm flipH="1">
            <a:off x="201673" y="6418980"/>
            <a:ext cx="2743200" cy="365125"/>
          </a:xfrm>
        </p:spPr>
        <p:txBody>
          <a:bodyPr/>
          <a:lstStyle/>
          <a:p>
            <a:pPr algn="l" rtl="1"/>
            <a:fld id="{BAE164D0-F1D5-E746-8C23-B606447DAA2B}" type="slidenum">
              <a:rPr lang="en-US" smtClean="0">
                <a:solidFill>
                  <a:srgbClr val="002664"/>
                </a:solidFill>
              </a:rPr>
              <a:pPr algn="l" rtl="1"/>
              <a:t>5</a:t>
            </a:fld>
            <a:endParaRPr lang="en-US" dirty="0">
              <a:solidFill>
                <a:srgbClr val="002664"/>
              </a:solidFill>
            </a:endParaRPr>
          </a:p>
        </p:txBody>
      </p:sp>
      <p:sp>
        <p:nvSpPr>
          <p:cNvPr id="7" name="Title 5">
            <a:extLst>
              <a:ext uri="{FF2B5EF4-FFF2-40B4-BE49-F238E27FC236}">
                <a16:creationId xmlns:a16="http://schemas.microsoft.com/office/drawing/2014/main" id="{6D5E8E7D-64A6-A070-AFE8-3996077EA031}"/>
              </a:ext>
            </a:extLst>
          </p:cNvPr>
          <p:cNvSpPr txBox="1">
            <a:spLocks/>
          </p:cNvSpPr>
          <p:nvPr/>
        </p:nvSpPr>
        <p:spPr>
          <a:xfrm flipH="1">
            <a:off x="5121967" y="687624"/>
            <a:ext cx="6734934" cy="1300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آپ کے جگر پر کیا اثرات چھوڑتا ہے؟</a:t>
            </a:r>
            <a:b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b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EDA41876-E082-4D79-B935-7334C4577779}"/>
              </a:ext>
            </a:extLst>
          </p:cNvPr>
          <p:cNvGrpSpPr/>
          <p:nvPr/>
        </p:nvGrpSpPr>
        <p:grpSpPr>
          <a:xfrm>
            <a:off x="415925" y="2532427"/>
            <a:ext cx="11360150" cy="2618858"/>
            <a:chOff x="415925" y="2532427"/>
            <a:chExt cx="11360150" cy="2618858"/>
          </a:xfrm>
        </p:grpSpPr>
        <p:grpSp>
          <p:nvGrpSpPr>
            <p:cNvPr id="6" name="Group 5">
              <a:extLst>
                <a:ext uri="{FF2B5EF4-FFF2-40B4-BE49-F238E27FC236}">
                  <a16:creationId xmlns:a16="http://schemas.microsoft.com/office/drawing/2014/main" id="{B9325C6D-383B-6672-6D71-A346906A6873}"/>
                </a:ext>
              </a:extLst>
            </p:cNvPr>
            <p:cNvGrpSpPr>
              <a:grpSpLocks/>
            </p:cNvGrpSpPr>
            <p:nvPr/>
          </p:nvGrpSpPr>
          <p:grpSpPr>
            <a:xfrm flipH="1">
              <a:off x="415925" y="2711246"/>
              <a:ext cx="11360150" cy="2440039"/>
              <a:chOff x="415925" y="2711246"/>
              <a:chExt cx="11360150" cy="2440039"/>
            </a:xfrm>
          </p:grpSpPr>
          <p:pic>
            <p:nvPicPr>
              <p:cNvPr id="2" name="Picture 1">
                <a:extLst>
                  <a:ext uri="{FF2B5EF4-FFF2-40B4-BE49-F238E27FC236}">
                    <a16:creationId xmlns:a16="http://schemas.microsoft.com/office/drawing/2014/main" id="{AF86C360-9AE8-4FE0-89C1-61CB8884A468}"/>
                  </a:ext>
                </a:extLst>
              </p:cNvPr>
              <p:cNvPicPr>
                <a:picLocks noChangeAspect="1"/>
              </p:cNvPicPr>
              <p:nvPr/>
            </p:nvPicPr>
            <p:blipFill>
              <a:blip r:embed="rId4"/>
              <a:stretch>
                <a:fillRect/>
              </a:stretch>
            </p:blipFill>
            <p:spPr>
              <a:xfrm>
                <a:off x="415925" y="2711246"/>
                <a:ext cx="11360150" cy="1492250"/>
              </a:xfrm>
              <a:prstGeom prst="rect">
                <a:avLst/>
              </a:prstGeom>
            </p:spPr>
          </p:pic>
          <p:sp>
            <p:nvSpPr>
              <p:cNvPr id="9" name="TextBox 8">
                <a:extLst>
                  <a:ext uri="{FF2B5EF4-FFF2-40B4-BE49-F238E27FC236}">
                    <a16:creationId xmlns:a16="http://schemas.microsoft.com/office/drawing/2014/main" id="{BD989AE3-A63C-1BA5-B4D4-F094A8AD13CB}"/>
                  </a:ext>
                </a:extLst>
              </p:cNvPr>
              <p:cNvSpPr txBox="1">
                <a:spLocks/>
              </p:cNvSpPr>
              <p:nvPr/>
            </p:nvSpPr>
            <p:spPr>
              <a:xfrm>
                <a:off x="415925" y="4380401"/>
                <a:ext cx="1649942" cy="770884"/>
              </a:xfrm>
              <a:prstGeom prst="rect">
                <a:avLst/>
              </a:prstGeom>
              <a:noFill/>
            </p:spPr>
            <p:txBody>
              <a:bodyPr wrap="square" rtlCol="0">
                <a:noAutofit/>
              </a:bodyPr>
              <a:lstStyle/>
              <a:p>
                <a:pPr algn="ctr" rtl="1">
                  <a:spcAft>
                    <a:spcPts val="500"/>
                  </a:spcAft>
                  <a:buSzPct val="80000"/>
                </a:pPr>
                <a:r>
                  <a:rPr lang="ar-AE" dirty="0">
                    <a:solidFill>
                      <a:srgbClr val="002664"/>
                    </a:solidFill>
                    <a:latin typeface="Calibri" panose="020F0502020204030204" pitchFamily="34" charset="0"/>
                    <a:ea typeface="Calibri" panose="020F0502020204030204" pitchFamily="34" charset="0"/>
                    <a:cs typeface="Calibri" panose="020F0502020204030204" pitchFamily="34" charset="0"/>
                  </a:rPr>
                  <a:t>صحتمند جگر</a:t>
                </a:r>
                <a:endParaRPr lang="en-US"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07C0589-55BE-4001-459B-67588E853679}"/>
                  </a:ext>
                </a:extLst>
              </p:cNvPr>
              <p:cNvSpPr txBox="1">
                <a:spLocks/>
              </p:cNvSpPr>
              <p:nvPr/>
            </p:nvSpPr>
            <p:spPr>
              <a:xfrm>
                <a:off x="2350840" y="4380401"/>
                <a:ext cx="1649942" cy="770884"/>
              </a:xfrm>
              <a:prstGeom prst="rect">
                <a:avLst/>
              </a:prstGeom>
              <a:noFill/>
            </p:spPr>
            <p:txBody>
              <a:bodyPr wrap="square" rtlCol="0">
                <a:noAutofit/>
              </a:bodyPr>
              <a:lstStyle/>
              <a:p>
                <a:pPr algn="ctr" rtl="1">
                  <a:spcAft>
                    <a:spcPts val="500"/>
                  </a:spcAft>
                  <a:buSzPct val="80000"/>
                </a:pPr>
                <a:r>
                  <a:rPr lang="ar-AE" dirty="0">
                    <a:solidFill>
                      <a:srgbClr val="002664"/>
                    </a:solidFill>
                    <a:latin typeface="Calibri" panose="020F0502020204030204" pitchFamily="34" charset="0"/>
                    <a:ea typeface="Calibri" panose="020F0502020204030204" pitchFamily="34" charset="0"/>
                    <a:cs typeface="Calibri" panose="020F0502020204030204" pitchFamily="34" charset="0"/>
                  </a:rPr>
                  <a:t>حادّ انفیکشن</a:t>
                </a:r>
                <a:endParaRPr lang="en-US"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4B883F7-D0A1-D3FF-3312-235AFABB6BCE}"/>
                  </a:ext>
                </a:extLst>
              </p:cNvPr>
              <p:cNvSpPr txBox="1">
                <a:spLocks/>
              </p:cNvSpPr>
              <p:nvPr/>
            </p:nvSpPr>
            <p:spPr>
              <a:xfrm>
                <a:off x="4285755" y="4380401"/>
                <a:ext cx="1649942" cy="770884"/>
              </a:xfrm>
              <a:prstGeom prst="rect">
                <a:avLst/>
              </a:prstGeom>
              <a:noFill/>
            </p:spPr>
            <p:txBody>
              <a:bodyPr wrap="square" rtlCol="0">
                <a:noAutofit/>
              </a:bodyPr>
              <a:lstStyle/>
              <a:p>
                <a:pPr algn="ctr" rtl="1">
                  <a:spcAft>
                    <a:spcPts val="500"/>
                  </a:spcAft>
                  <a:buSzPct val="80000"/>
                </a:pPr>
                <a:r>
                  <a:rPr lang="ar-AE" dirty="0">
                    <a:solidFill>
                      <a:srgbClr val="002664"/>
                    </a:solidFill>
                    <a:latin typeface="Calibri" panose="020F0502020204030204" pitchFamily="34" charset="0"/>
                    <a:ea typeface="Calibri" panose="020F0502020204030204" pitchFamily="34" charset="0"/>
                    <a:cs typeface="Calibri" panose="020F0502020204030204" pitchFamily="34" charset="0"/>
                  </a:rPr>
                  <a:t>دائمی انفیکشن</a:t>
                </a:r>
                <a:endParaRPr lang="en-US"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EF2A50F-3112-E518-89D8-BBEA5546BD32}"/>
                  </a:ext>
                </a:extLst>
              </p:cNvPr>
              <p:cNvSpPr txBox="1">
                <a:spLocks/>
              </p:cNvSpPr>
              <p:nvPr/>
            </p:nvSpPr>
            <p:spPr>
              <a:xfrm>
                <a:off x="6220670" y="4380401"/>
                <a:ext cx="1649942" cy="770884"/>
              </a:xfrm>
              <a:prstGeom prst="rect">
                <a:avLst/>
              </a:prstGeom>
              <a:noFill/>
            </p:spPr>
            <p:txBody>
              <a:bodyPr wrap="square" rtlCol="0">
                <a:noAutofit/>
              </a:bodyPr>
              <a:lstStyle/>
              <a:p>
                <a:pPr algn="ctr" rtl="1">
                  <a:spcAft>
                    <a:spcPts val="500"/>
                  </a:spcAft>
                  <a:buSzPct val="80000"/>
                </a:pPr>
                <a:r>
                  <a:rPr lang="ar-SA" sz="1800" dirty="0">
                    <a:solidFill>
                      <a:srgbClr val="002664"/>
                    </a:solidFill>
                    <a:effectLst/>
                    <a:ea typeface="Arial" panose="020B0604020202020204" pitchFamily="34" charset="0"/>
                    <a:cs typeface="Calibri" panose="020F0502020204030204" pitchFamily="34" charset="0"/>
                  </a:rPr>
                  <a:t>جگر کو نقصان (</a:t>
                </a:r>
                <a:r>
                  <a:rPr lang="ar-SA" sz="1800" dirty="0">
                    <a:solidFill>
                      <a:srgbClr val="002664"/>
                    </a:solidFill>
                    <a:effectLst/>
                    <a:latin typeface="Arial" panose="020B0604020202020204" pitchFamily="34" charset="0"/>
                    <a:ea typeface="Arial" panose="020B0604020202020204" pitchFamily="34" charset="0"/>
                    <a:cs typeface="Calibri" panose="020F0502020204030204" pitchFamily="34" charset="0"/>
                  </a:rPr>
                  <a:t>سِر</a:t>
                </a:r>
                <a:r>
                  <a:rPr lang="ar-SA" sz="1800" dirty="0">
                    <a:solidFill>
                      <a:srgbClr val="002664"/>
                    </a:solidFill>
                    <a:effectLst/>
                    <a:ea typeface="Arial" panose="020B0604020202020204" pitchFamily="34" charset="0"/>
                    <a:cs typeface="Calibri" panose="020F0502020204030204" pitchFamily="34" charset="0"/>
                  </a:rPr>
                  <a:t>وسس)</a:t>
                </a:r>
                <a:endParaRPr lang="en-US" dirty="0">
                  <a:solidFill>
                    <a:srgbClr val="002664"/>
                  </a:solidFill>
                  <a:latin typeface="Public Sans ExtraLight" pitchFamily="2" charset="77"/>
                </a:endParaRPr>
              </a:p>
            </p:txBody>
          </p:sp>
          <p:sp>
            <p:nvSpPr>
              <p:cNvPr id="17" name="TextBox 16">
                <a:extLst>
                  <a:ext uri="{FF2B5EF4-FFF2-40B4-BE49-F238E27FC236}">
                    <a16:creationId xmlns:a16="http://schemas.microsoft.com/office/drawing/2014/main" id="{A3E5F477-8260-B4BB-35E8-C8EA2B964860}"/>
                  </a:ext>
                </a:extLst>
              </p:cNvPr>
              <p:cNvSpPr txBox="1">
                <a:spLocks/>
              </p:cNvSpPr>
              <p:nvPr/>
            </p:nvSpPr>
            <p:spPr>
              <a:xfrm>
                <a:off x="8155585" y="4380401"/>
                <a:ext cx="1649942" cy="770884"/>
              </a:xfrm>
              <a:prstGeom prst="rect">
                <a:avLst/>
              </a:prstGeom>
              <a:noFill/>
            </p:spPr>
            <p:txBody>
              <a:bodyPr wrap="square" rtlCol="0">
                <a:noAutofit/>
              </a:bodyPr>
              <a:lstStyle/>
              <a:p>
                <a:pPr algn="ctr" rtl="1">
                  <a:spcAft>
                    <a:spcPts val="500"/>
                  </a:spcAft>
                  <a:buSzPct val="80000"/>
                </a:pPr>
                <a:r>
                  <a:rPr lang="ar-AE" dirty="0">
                    <a:solidFill>
                      <a:srgbClr val="002664"/>
                    </a:solidFill>
                    <a:latin typeface="Calibri" panose="020F0502020204030204" pitchFamily="34" charset="0"/>
                    <a:ea typeface="Calibri" panose="020F0502020204030204" pitchFamily="34" charset="0"/>
                    <a:cs typeface="Calibri" panose="020F0502020204030204" pitchFamily="34" charset="0"/>
                  </a:rPr>
                  <a:t>جگر کے فعل میں کمزوری</a:t>
                </a:r>
                <a:endParaRPr lang="en-US"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958DB1AA-44B6-9612-E31D-3E2E03E45FB0}"/>
                  </a:ext>
                </a:extLst>
              </p:cNvPr>
              <p:cNvSpPr txBox="1">
                <a:spLocks/>
              </p:cNvSpPr>
              <p:nvPr/>
            </p:nvSpPr>
            <p:spPr>
              <a:xfrm>
                <a:off x="10090502" y="4380401"/>
                <a:ext cx="1649942" cy="770884"/>
              </a:xfrm>
              <a:prstGeom prst="rect">
                <a:avLst/>
              </a:prstGeom>
              <a:noFill/>
            </p:spPr>
            <p:txBody>
              <a:bodyPr wrap="square" rtlCol="0">
                <a:noAutofit/>
              </a:bodyPr>
              <a:lstStyle/>
              <a:p>
                <a:pPr algn="ctr" rtl="1">
                  <a:spcAft>
                    <a:spcPts val="500"/>
                  </a:spcAft>
                  <a:buSzPct val="80000"/>
                </a:pPr>
                <a:r>
                  <a:rPr lang="ar-AE" dirty="0">
                    <a:solidFill>
                      <a:srgbClr val="002664"/>
                    </a:solidFill>
                    <a:latin typeface="Calibri" panose="020F0502020204030204" pitchFamily="34" charset="0"/>
                    <a:ea typeface="Calibri" panose="020F0502020204030204" pitchFamily="34" charset="0"/>
                    <a:cs typeface="Calibri" panose="020F0502020204030204" pitchFamily="34" charset="0"/>
                  </a:rPr>
                  <a:t>کینس</a:t>
                </a:r>
                <a:r>
                  <a:rPr lang="ur-PK" dirty="0">
                    <a:solidFill>
                      <a:srgbClr val="002664"/>
                    </a:solidFill>
                    <a:latin typeface="Calibri" panose="020F0502020204030204" pitchFamily="34" charset="0"/>
                    <a:ea typeface="Calibri" panose="020F0502020204030204" pitchFamily="34" charset="0"/>
                    <a:cs typeface="Calibri" panose="020F0502020204030204" pitchFamily="34" charset="0"/>
                  </a:rPr>
                  <a:t>ر</a:t>
                </a:r>
                <a:endParaRPr lang="en-US"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1026" name="Picture 2">
              <a:extLst>
                <a:ext uri="{FF2B5EF4-FFF2-40B4-BE49-F238E27FC236}">
                  <a16:creationId xmlns:a16="http://schemas.microsoft.com/office/drawing/2014/main" id="{CD805F37-E2AC-4F93-95A9-2D3293516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611" y="2609393"/>
              <a:ext cx="1804293" cy="1633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DF3E9AC-CBC0-4213-9AB3-2086DC18F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1499" y="2532427"/>
              <a:ext cx="1861316" cy="17103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180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124ACB-0905-9036-B839-7BC877670293}"/>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CBC28B5A-F1DD-8886-5093-6693FFFD87D4}"/>
              </a:ext>
            </a:extLst>
          </p:cNvPr>
          <p:cNvPicPr>
            <a:picLocks noChangeAspect="1"/>
          </p:cNvPicPr>
          <p:nvPr/>
        </p:nvPicPr>
        <p:blipFill>
          <a:blip r:embed="rId3"/>
          <a:stretch>
            <a:fillRect/>
          </a:stretch>
        </p:blipFill>
        <p:spPr>
          <a:xfrm flipH="1">
            <a:off x="551790" y="-677333"/>
            <a:ext cx="4235450" cy="6991350"/>
          </a:xfrm>
          <a:prstGeom prst="rect">
            <a:avLst/>
          </a:prstGeom>
        </p:spPr>
      </p:pic>
      <p:sp>
        <p:nvSpPr>
          <p:cNvPr id="3" name="Footer Placeholder 2">
            <a:extLst>
              <a:ext uri="{FF2B5EF4-FFF2-40B4-BE49-F238E27FC236}">
                <a16:creationId xmlns:a16="http://schemas.microsoft.com/office/drawing/2014/main" id="{C8F44B3D-BEFD-0917-BBB0-74F96CFCE7FC}"/>
              </a:ext>
            </a:extLst>
          </p:cNvPr>
          <p:cNvSpPr>
            <a:spLocks noGrp="1"/>
          </p:cNvSpPr>
          <p:nvPr>
            <p:ph type="ftr" sz="quarter" idx="11"/>
          </p:nvPr>
        </p:nvSpPr>
        <p:spPr>
          <a:xfrm flipH="1">
            <a:off x="7971778"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B7EDCC3D-DF19-7CEA-6B2C-ABC3A3A19546}"/>
              </a:ext>
            </a:extLst>
          </p:cNvPr>
          <p:cNvSpPr>
            <a:spLocks noGrp="1"/>
          </p:cNvSpPr>
          <p:nvPr>
            <p:ph type="sldNum" sz="quarter" idx="12"/>
          </p:nvPr>
        </p:nvSpPr>
        <p:spPr>
          <a:xfrm flipH="1">
            <a:off x="249801" y="6418980"/>
            <a:ext cx="2743200" cy="365125"/>
          </a:xfrm>
        </p:spPr>
        <p:txBody>
          <a:bodyPr/>
          <a:lstStyle/>
          <a:p>
            <a:pPr algn="l" rtl="1"/>
            <a:fld id="{BAE164D0-F1D5-E746-8C23-B606447DAA2B}" type="slidenum">
              <a:rPr lang="en-US" smtClean="0">
                <a:solidFill>
                  <a:srgbClr val="002664"/>
                </a:solidFill>
              </a:rPr>
              <a:pPr algn="l" rtl="1"/>
              <a:t>6</a:t>
            </a:fld>
            <a:endParaRPr lang="en-US" dirty="0">
              <a:solidFill>
                <a:srgbClr val="002664"/>
              </a:solidFill>
            </a:endParaRPr>
          </a:p>
        </p:txBody>
      </p:sp>
      <p:sp>
        <p:nvSpPr>
          <p:cNvPr id="7" name="Title 5">
            <a:extLst>
              <a:ext uri="{FF2B5EF4-FFF2-40B4-BE49-F238E27FC236}">
                <a16:creationId xmlns:a16="http://schemas.microsoft.com/office/drawing/2014/main" id="{D8D5040E-9CB1-9F69-8B89-F7F210820E01}"/>
              </a:ext>
            </a:extLst>
          </p:cNvPr>
          <p:cNvSpPr txBox="1">
            <a:spLocks/>
          </p:cNvSpPr>
          <p:nvPr/>
        </p:nvSpPr>
        <p:spPr>
          <a:xfrm flipH="1">
            <a:off x="5773026" y="438493"/>
            <a:ext cx="6088284" cy="1300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کیسے ہوتا ہے؟</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9AB2699-C139-6554-2D5A-B9B481D919BE}"/>
              </a:ext>
            </a:extLst>
          </p:cNvPr>
          <p:cNvSpPr txBox="1">
            <a:spLocks/>
          </p:cNvSpPr>
          <p:nvPr/>
        </p:nvSpPr>
        <p:spPr>
          <a:xfrm flipH="1">
            <a:off x="1023425" y="2494845"/>
            <a:ext cx="4921957" cy="1264356"/>
          </a:xfrm>
          <a:prstGeom prst="rect">
            <a:avLst/>
          </a:prstGeom>
          <a:noFill/>
        </p:spPr>
        <p:txBody>
          <a:bodyPr wrap="square" rtlCol="0">
            <a:noAutofit/>
          </a:bodyPr>
          <a:lstStyle/>
          <a:p>
            <a:pPr algn="ctr" rtl="1">
              <a:spcAft>
                <a:spcPts val="1000"/>
              </a:spcAft>
              <a:buClr>
                <a:srgbClr val="00C296"/>
              </a:buClr>
              <a:buSzPct val="120000"/>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جب ہیپاٹائٹس سی رکھنے والے کسی شخص کا خون کسی اور شخص کے جسم میں داخل ہو جائے </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algn="ctr" rtl="1">
              <a:spcAft>
                <a:spcPts val="1000"/>
              </a:spcAft>
              <a:buClr>
                <a:srgbClr val="00C296"/>
              </a:buClr>
              <a:buSzPct val="120000"/>
            </a:pP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algn="ctr" rtl="1">
              <a:spcAft>
                <a:spcPts val="1000"/>
              </a:spcAft>
              <a:buClr>
                <a:srgbClr val="00C296"/>
              </a:buClr>
              <a:buSzPct val="120000"/>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چاہے یہ خون کی نہایت کم، دکھائی نہ دینے والی مقدار ہو</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652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669B3D2-C283-D1F7-2726-2E7B21947B6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C873ED-B243-8860-C201-7470104BC42F}"/>
              </a:ext>
            </a:extLst>
          </p:cNvPr>
          <p:cNvSpPr>
            <a:spLocks noGrp="1"/>
          </p:cNvSpPr>
          <p:nvPr>
            <p:ph type="ftr" sz="quarter" idx="11"/>
          </p:nvPr>
        </p:nvSpPr>
        <p:spPr>
          <a:xfrm flipH="1">
            <a:off x="7827398"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6156F9BF-BA41-210A-BA6B-40B0D447EEAE}"/>
              </a:ext>
            </a:extLst>
          </p:cNvPr>
          <p:cNvSpPr>
            <a:spLocks noGrp="1"/>
          </p:cNvSpPr>
          <p:nvPr>
            <p:ph type="sldNum" sz="quarter" idx="12"/>
          </p:nvPr>
        </p:nvSpPr>
        <p:spPr>
          <a:xfrm flipH="1">
            <a:off x="225740" y="6418980"/>
            <a:ext cx="2743200" cy="365125"/>
          </a:xfrm>
        </p:spPr>
        <p:txBody>
          <a:bodyPr/>
          <a:lstStyle/>
          <a:p>
            <a:pPr algn="l" rtl="1"/>
            <a:fld id="{BAE164D0-F1D5-E746-8C23-B606447DAA2B}" type="slidenum">
              <a:rPr lang="en-US" smtClean="0">
                <a:solidFill>
                  <a:srgbClr val="002664"/>
                </a:solidFill>
              </a:rPr>
              <a:pPr algn="l" rtl="1"/>
              <a:t>7</a:t>
            </a:fld>
            <a:endParaRPr lang="en-US" dirty="0">
              <a:solidFill>
                <a:srgbClr val="002664"/>
              </a:solidFill>
            </a:endParaRPr>
          </a:p>
        </p:txBody>
      </p:sp>
      <p:sp>
        <p:nvSpPr>
          <p:cNvPr id="9" name="Title 5">
            <a:extLst>
              <a:ext uri="{FF2B5EF4-FFF2-40B4-BE49-F238E27FC236}">
                <a16:creationId xmlns:a16="http://schemas.microsoft.com/office/drawing/2014/main" id="{87544140-0AC2-871A-248A-0E72910307B3}"/>
              </a:ext>
            </a:extLst>
          </p:cNvPr>
          <p:cNvSpPr txBox="1">
            <a:spLocks/>
          </p:cNvSpPr>
          <p:nvPr/>
        </p:nvSpPr>
        <p:spPr>
          <a:xfrm flipH="1">
            <a:off x="8190190" y="727189"/>
            <a:ext cx="3673246" cy="12289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آپ کو اس طرح ہیپاٹائٹس سی لگ سکتا ہے</a:t>
            </a:r>
            <a:r>
              <a:rPr lang="en-PH" sz="4000" b="1" dirty="0">
                <a:solidFill>
                  <a:srgbClr val="002664"/>
                </a:solidFill>
                <a:latin typeface="Calibri" panose="020F0502020204030204" pitchFamily="34" charset="0"/>
                <a:ea typeface="Calibri" panose="020F0502020204030204" pitchFamily="34" charset="0"/>
                <a:cs typeface="Calibri" panose="020F0502020204030204" pitchFamily="34" charset="0"/>
              </a:rPr>
              <a:t>…</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96930A6-5464-24A8-CEB4-C261080AC69E}"/>
              </a:ext>
            </a:extLst>
          </p:cNvPr>
          <p:cNvSpPr txBox="1">
            <a:spLocks/>
          </p:cNvSpPr>
          <p:nvPr/>
        </p:nvSpPr>
        <p:spPr>
          <a:xfrm flipH="1">
            <a:off x="352590" y="870410"/>
            <a:ext cx="6901869" cy="4513614"/>
          </a:xfrm>
          <a:prstGeom prst="rect">
            <a:avLst/>
          </a:prstGeom>
          <a:noFill/>
        </p:spPr>
        <p:txBody>
          <a:bodyPr wrap="square" rtlCol="0">
            <a:noAutofit/>
          </a:bodyPr>
          <a:lstStyle/>
          <a:p>
            <a:pPr marL="342900" indent="-342900" algn="r" rtl="1">
              <a:spcAft>
                <a:spcPts val="1500"/>
              </a:spcAft>
              <a:buClr>
                <a:srgbClr val="00C296"/>
              </a:buClr>
              <a:buSzPct val="120000"/>
              <a:buFont typeface="Wingdings" pitchFamily="2" charset="2"/>
              <a:buChar char="ü"/>
            </a:pPr>
            <a:r>
              <a:rPr lang="ar-SA"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آسٹریلیا سے باہر میڈیکل، ڈینٹل یا کاسمیٹک پروسیجرز، جن میں سٹیریلائزیشن (صفائی) کا خیال نہ رکھا گیا ہو، ویکسینیشن یا سرجری</a:t>
            </a:r>
            <a:endParaRPr lang="en-US"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سٹیریلائزیشن کے بغیر ایسے روایتی پروسیجرز جن میں خون نکل سکتا ہے جیسے ٹیٹو یا جلد میں چھید بنوانا</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کسی اور کی ذاتی چیزیں استعمال کرنا جن پر خون لگا ہو سکتا ہے جیسے ریزر اور ٹوتھ برش</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اگر ماں کو ہیپاٹائٹس سی ہو تو حمل یا ولادت کے دوران بچے کو یہ لگ سکتا ہے </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کنڈوم کے بغیر سیکس کرتے ہوئے خون سے خون کا ملاپ </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حادثاتی طور پر سوئی چبھ جانا</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انجیکشن سے ڈرگز یا سٹیرائیڈز لینے کے لیے دوسروں کی استعمال کردہ چیزوں کا استعمال</a:t>
            </a:r>
            <a:endParaRPr lang="en-PH"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1500"/>
              </a:spcAft>
              <a:buClr>
                <a:srgbClr val="00C296"/>
              </a:buClr>
              <a:buSzPct val="120000"/>
              <a:buFont typeface="Wingdings" pitchFamily="2" charset="2"/>
              <a:buChar char="ü"/>
            </a:pPr>
            <a:r>
              <a:rPr lang="ar-AE" sz="2000" dirty="0">
                <a:solidFill>
                  <a:srgbClr val="002664"/>
                </a:solidFill>
                <a:effectLst/>
                <a:latin typeface="Calibri" panose="020F0502020204030204" pitchFamily="34" charset="0"/>
                <a:ea typeface="Calibri" panose="020F0502020204030204" pitchFamily="34" charset="0"/>
                <a:cs typeface="Calibri" panose="020F0502020204030204" pitchFamily="34" charset="0"/>
              </a:rPr>
              <a:t>1990 سے پہلے آسٹریلیا میں خون لگوایا ہو</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A3AAF69B-DE24-98EA-4B8B-0C618A546788}"/>
              </a:ext>
            </a:extLst>
          </p:cNvPr>
          <p:cNvGrpSpPr>
            <a:grpSpLocks/>
          </p:cNvGrpSpPr>
          <p:nvPr/>
        </p:nvGrpSpPr>
        <p:grpSpPr>
          <a:xfrm flipH="1">
            <a:off x="255501" y="220339"/>
            <a:ext cx="1175795" cy="873992"/>
            <a:chOff x="10494345" y="1961249"/>
            <a:chExt cx="1477896" cy="1098550"/>
          </a:xfrm>
        </p:grpSpPr>
        <p:pic>
          <p:nvPicPr>
            <p:cNvPr id="5" name="Picture 4">
              <a:extLst>
                <a:ext uri="{FF2B5EF4-FFF2-40B4-BE49-F238E27FC236}">
                  <a16:creationId xmlns:a16="http://schemas.microsoft.com/office/drawing/2014/main" id="{3E4D8900-5F98-7A33-1E56-16014AA6F6CE}"/>
                </a:ext>
              </a:extLst>
            </p:cNvPr>
            <p:cNvPicPr>
              <a:picLocks noChangeAspect="1"/>
            </p:cNvPicPr>
            <p:nvPr/>
          </p:nvPicPr>
          <p:blipFill>
            <a:blip r:embed="rId3"/>
            <a:stretch>
              <a:fillRect/>
            </a:stretch>
          </p:blipFill>
          <p:spPr>
            <a:xfrm>
              <a:off x="10494345" y="1961249"/>
              <a:ext cx="1477896" cy="1098550"/>
            </a:xfrm>
            <a:prstGeom prst="rect">
              <a:avLst/>
            </a:prstGeom>
          </p:spPr>
        </p:pic>
        <p:sp>
          <p:nvSpPr>
            <p:cNvPr id="6" name="TextBox 5">
              <a:extLst>
                <a:ext uri="{FF2B5EF4-FFF2-40B4-BE49-F238E27FC236}">
                  <a16:creationId xmlns:a16="http://schemas.microsoft.com/office/drawing/2014/main" id="{F4905A52-5BA0-3919-9B66-E588B1897C1C}"/>
                </a:ext>
              </a:extLst>
            </p:cNvPr>
            <p:cNvSpPr txBox="1">
              <a:spLocks/>
            </p:cNvSpPr>
            <p:nvPr/>
          </p:nvSpPr>
          <p:spPr>
            <a:xfrm>
              <a:off x="10494345" y="2028870"/>
              <a:ext cx="1477896" cy="812395"/>
            </a:xfrm>
            <a:prstGeom prst="rect">
              <a:avLst/>
            </a:prstGeom>
            <a:noFill/>
          </p:spPr>
          <p:txBody>
            <a:bodyPr wrap="square">
              <a:spAutoFit/>
            </a:bodyPr>
            <a:lstStyle/>
            <a:p>
              <a:pPr algn="ctr" rtl="1"/>
              <a:r>
                <a:rPr lang="ar-SA" sz="1200" b="1" dirty="0">
                  <a:solidFill>
                    <a:schemeClr val="bg1"/>
                  </a:solidFill>
                  <a:effectLst/>
                  <a:ea typeface="Arial" panose="020B0604020202020204" pitchFamily="34" charset="0"/>
                  <a:cs typeface="Calibri" panose="020F0502020204030204" pitchFamily="34" charset="0"/>
                </a:rPr>
                <a:t>آسٹریلیا میں یہ بالعموم محفوظ ہوتا ہے</a:t>
              </a:r>
              <a:endParaRPr lang="en-US" sz="1200" b="1" dirty="0">
                <a:solidFill>
                  <a:schemeClr val="bg1"/>
                </a:solidFill>
                <a:latin typeface="Poppins" pitchFamily="2" charset="77"/>
                <a:cs typeface="Poppins" pitchFamily="2" charset="77"/>
              </a:endParaRPr>
            </a:p>
          </p:txBody>
        </p:sp>
      </p:grpSp>
    </p:spTree>
    <p:extLst>
      <p:ext uri="{BB962C8B-B14F-4D97-AF65-F5344CB8AC3E}">
        <p14:creationId xmlns:p14="http://schemas.microsoft.com/office/powerpoint/2010/main" val="249883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8F8BD7-6F20-C786-3BAE-3A752EC0B5D9}"/>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97A22461-2590-1A5A-6913-034340E08DFF}"/>
              </a:ext>
            </a:extLst>
          </p:cNvPr>
          <p:cNvPicPr>
            <a:picLocks noChangeAspect="1"/>
          </p:cNvPicPr>
          <p:nvPr/>
        </p:nvPicPr>
        <p:blipFill>
          <a:blip r:embed="rId3"/>
          <a:stretch>
            <a:fillRect/>
          </a:stretch>
        </p:blipFill>
        <p:spPr>
          <a:xfrm flipH="1">
            <a:off x="674812" y="-692566"/>
            <a:ext cx="5861050" cy="2152650"/>
          </a:xfrm>
          <a:prstGeom prst="rect">
            <a:avLst/>
          </a:prstGeom>
        </p:spPr>
      </p:pic>
      <p:sp>
        <p:nvSpPr>
          <p:cNvPr id="3" name="Footer Placeholder 2">
            <a:extLst>
              <a:ext uri="{FF2B5EF4-FFF2-40B4-BE49-F238E27FC236}">
                <a16:creationId xmlns:a16="http://schemas.microsoft.com/office/drawing/2014/main" id="{6A47387C-E4AC-69E8-9BA2-D251622B7C59}"/>
              </a:ext>
            </a:extLst>
          </p:cNvPr>
          <p:cNvSpPr>
            <a:spLocks noGrp="1"/>
          </p:cNvSpPr>
          <p:nvPr>
            <p:ph type="ftr" sz="quarter" idx="11"/>
          </p:nvPr>
        </p:nvSpPr>
        <p:spPr>
          <a:xfrm flipH="1">
            <a:off x="7827398"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82284ECE-61FF-9165-8AAB-E87A916F20AA}"/>
              </a:ext>
            </a:extLst>
          </p:cNvPr>
          <p:cNvSpPr>
            <a:spLocks noGrp="1"/>
          </p:cNvSpPr>
          <p:nvPr>
            <p:ph type="sldNum" sz="quarter" idx="12"/>
          </p:nvPr>
        </p:nvSpPr>
        <p:spPr>
          <a:xfrm flipH="1">
            <a:off x="297926" y="6418980"/>
            <a:ext cx="2743200" cy="365125"/>
          </a:xfrm>
        </p:spPr>
        <p:txBody>
          <a:bodyPr/>
          <a:lstStyle/>
          <a:p>
            <a:pPr algn="l" rtl="1"/>
            <a:fld id="{BAE164D0-F1D5-E746-8C23-B606447DAA2B}" type="slidenum">
              <a:rPr lang="en-US" smtClean="0">
                <a:solidFill>
                  <a:srgbClr val="002664"/>
                </a:solidFill>
              </a:rPr>
              <a:pPr algn="l" rtl="1"/>
              <a:t>8</a:t>
            </a:fld>
            <a:endParaRPr lang="en-US" dirty="0">
              <a:solidFill>
                <a:srgbClr val="002664"/>
              </a:solidFill>
            </a:endParaRPr>
          </a:p>
        </p:txBody>
      </p:sp>
      <p:sp>
        <p:nvSpPr>
          <p:cNvPr id="9" name="Title 5">
            <a:extLst>
              <a:ext uri="{FF2B5EF4-FFF2-40B4-BE49-F238E27FC236}">
                <a16:creationId xmlns:a16="http://schemas.microsoft.com/office/drawing/2014/main" id="{D698983F-19F2-1CCD-A0FB-C0191229595A}"/>
              </a:ext>
            </a:extLst>
          </p:cNvPr>
          <p:cNvSpPr txBox="1">
            <a:spLocks/>
          </p:cNvSpPr>
          <p:nvPr/>
        </p:nvSpPr>
        <p:spPr>
          <a:xfrm flipH="1">
            <a:off x="5266175" y="329255"/>
            <a:ext cx="6619093" cy="62755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آپ کو اس طرح ہیپاٹائٹس سی نہیں لگ سکتا</a:t>
            </a:r>
            <a:r>
              <a:rPr lang="en-PH" sz="4000" b="1" dirty="0">
                <a:solidFill>
                  <a:srgbClr val="002664"/>
                </a:solidFill>
                <a:latin typeface="Calibri" panose="020F0502020204030204" pitchFamily="34" charset="0"/>
                <a:ea typeface="Calibri" panose="020F0502020204030204" pitchFamily="34" charset="0"/>
                <a:cs typeface="Calibri" panose="020F0502020204030204" pitchFamily="34" charset="0"/>
              </a:rPr>
              <a:t>…</a:t>
            </a:r>
            <a:endParaRPr lang="en-US" sz="4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BB95B62-57B8-9283-782C-882BA9E38365}"/>
              </a:ext>
            </a:extLst>
          </p:cNvPr>
          <p:cNvSpPr txBox="1">
            <a:spLocks/>
          </p:cNvSpPr>
          <p:nvPr/>
        </p:nvSpPr>
        <p:spPr>
          <a:xfrm flipH="1">
            <a:off x="1012408" y="3383743"/>
            <a:ext cx="2201844" cy="634482"/>
          </a:xfrm>
          <a:prstGeom prst="rect">
            <a:avLst/>
          </a:prstGeom>
          <a:noFill/>
        </p:spPr>
        <p:txBody>
          <a:bodyPr wrap="square" rtlCol="0">
            <a:noAutofit/>
          </a:bodyPr>
          <a:lstStyle/>
          <a:p>
            <a:pPr algn="ctr" rtl="1">
              <a:spcAft>
                <a:spcPts val="1500"/>
              </a:spcAft>
              <a:buClr>
                <a:srgbClr val="00C296"/>
              </a:buClr>
              <a:buSzPct val="120000"/>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سوئمنگ پول</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D909C97-88ED-5216-4BD3-92738877DEB7}"/>
              </a:ext>
            </a:extLst>
          </p:cNvPr>
          <p:cNvSpPr txBox="1">
            <a:spLocks/>
          </p:cNvSpPr>
          <p:nvPr/>
        </p:nvSpPr>
        <p:spPr>
          <a:xfrm flipH="1">
            <a:off x="3725700" y="3370653"/>
            <a:ext cx="2201844" cy="634482"/>
          </a:xfrm>
          <a:prstGeom prst="rect">
            <a:avLst/>
          </a:prstGeom>
          <a:noFill/>
        </p:spPr>
        <p:txBody>
          <a:bodyPr wrap="square" rtlCol="0">
            <a:noAutofit/>
          </a:bodyPr>
          <a:lstStyle/>
          <a:p>
            <a:pPr algn="ctr" rtl="1">
              <a:spcAft>
                <a:spcPts val="1500"/>
              </a:spcAft>
              <a:buClr>
                <a:srgbClr val="00C296"/>
              </a:buClr>
              <a:buSzPct val="120000"/>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مچھر یا دوسرے کیڑوں کا کاٹنا</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242D3CD-3AC8-53DB-4717-0F393341C0E3}"/>
              </a:ext>
            </a:extLst>
          </p:cNvPr>
          <p:cNvSpPr txBox="1">
            <a:spLocks/>
          </p:cNvSpPr>
          <p:nvPr/>
        </p:nvSpPr>
        <p:spPr>
          <a:xfrm flipH="1">
            <a:off x="6260863" y="3370653"/>
            <a:ext cx="2201844" cy="634482"/>
          </a:xfrm>
          <a:prstGeom prst="rect">
            <a:avLst/>
          </a:prstGeom>
          <a:noFill/>
        </p:spPr>
        <p:txBody>
          <a:bodyPr wrap="square" rtlCol="0">
            <a:noAutofit/>
          </a:bodyPr>
          <a:lstStyle/>
          <a:p>
            <a:pPr algn="ctr" rtl="1">
              <a:spcAft>
                <a:spcPts val="1500"/>
              </a:spcAft>
              <a:buClr>
                <a:srgbClr val="00C296"/>
              </a:buClr>
              <a:buSzPct val="120000"/>
            </a:pPr>
            <a:r>
              <a:rPr lang="ar-AE" sz="1600" dirty="0">
                <a:solidFill>
                  <a:srgbClr val="002664"/>
                </a:solidFill>
                <a:latin typeface="Calibri" panose="020F0502020204030204" pitchFamily="34" charset="0"/>
                <a:ea typeface="Calibri" panose="020F0502020204030204" pitchFamily="34" charset="0"/>
                <a:cs typeface="Calibri" panose="020F0502020204030204" pitchFamily="34" charset="0"/>
              </a:rPr>
              <a:t>کھانے اور پینے کی چیزیں شیئر کرنا، ایک پلیٹ سے کھانا، ایک ہی چمچ یا کانٹا استعمال کرنا</a:t>
            </a:r>
            <a:endParaRPr lang="en-US" sz="16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6ADF605-2944-4842-1424-B36705BDDCF8}"/>
              </a:ext>
            </a:extLst>
          </p:cNvPr>
          <p:cNvSpPr txBox="1">
            <a:spLocks/>
          </p:cNvSpPr>
          <p:nvPr/>
        </p:nvSpPr>
        <p:spPr>
          <a:xfrm flipH="1">
            <a:off x="8974155" y="3370653"/>
            <a:ext cx="2201844" cy="634482"/>
          </a:xfrm>
          <a:prstGeom prst="rect">
            <a:avLst/>
          </a:prstGeom>
          <a:noFill/>
        </p:spPr>
        <p:txBody>
          <a:bodyPr wrap="square" rtlCol="0">
            <a:noAutofit/>
          </a:bodyPr>
          <a:lstStyle/>
          <a:p>
            <a:pPr marL="457200" indent="-457200" algn="ctr" rtl="1">
              <a:defRPr>
                <a:latin typeface="Calibri"/>
                <a:ea typeface="Calibri"/>
                <a:cs typeface="Calibri"/>
              </a:defRPr>
            </a:pPr>
            <a:r>
              <a:rPr lang="ar-AE" sz="2000" dirty="0">
                <a:solidFill>
                  <a:srgbClr val="002664"/>
                </a:solidFill>
              </a:rPr>
              <a:t>ایک ہی ٹائلٹ استعمال کرنا</a:t>
            </a:r>
          </a:p>
        </p:txBody>
      </p:sp>
      <p:sp>
        <p:nvSpPr>
          <p:cNvPr id="12" name="TextBox 11">
            <a:extLst>
              <a:ext uri="{FF2B5EF4-FFF2-40B4-BE49-F238E27FC236}">
                <a16:creationId xmlns:a16="http://schemas.microsoft.com/office/drawing/2014/main" id="{F6D1ABF8-D6B5-31AB-FDBA-3466775CEAEF}"/>
              </a:ext>
            </a:extLst>
          </p:cNvPr>
          <p:cNvSpPr txBox="1">
            <a:spLocks/>
          </p:cNvSpPr>
          <p:nvPr/>
        </p:nvSpPr>
        <p:spPr>
          <a:xfrm flipH="1">
            <a:off x="1238041" y="5967097"/>
            <a:ext cx="2201844" cy="634482"/>
          </a:xfrm>
          <a:prstGeom prst="rect">
            <a:avLst/>
          </a:prstGeom>
          <a:noFill/>
        </p:spPr>
        <p:txBody>
          <a:bodyPr wrap="square" rtlCol="0">
            <a:noAutofit/>
          </a:bodyPr>
          <a:lstStyle/>
          <a:p>
            <a:pPr algn="ctr" rtl="1">
              <a:spcAft>
                <a:spcPts val="1500"/>
              </a:spcAft>
              <a:buClr>
                <a:srgbClr val="00C296"/>
              </a:buClr>
              <a:buSzPct val="120000"/>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چومنا</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F8D89F8A-669C-807D-213F-843A5F5051BA}"/>
              </a:ext>
            </a:extLst>
          </p:cNvPr>
          <p:cNvSpPr txBox="1">
            <a:spLocks/>
          </p:cNvSpPr>
          <p:nvPr/>
        </p:nvSpPr>
        <p:spPr>
          <a:xfrm flipH="1">
            <a:off x="3882867" y="5967097"/>
            <a:ext cx="2201844" cy="634482"/>
          </a:xfrm>
          <a:prstGeom prst="rect">
            <a:avLst/>
          </a:prstGeom>
          <a:noFill/>
        </p:spPr>
        <p:txBody>
          <a:bodyPr wrap="square" rtlCol="0">
            <a:noAutofit/>
          </a:bodyPr>
          <a:lstStyle/>
          <a:p>
            <a:pPr algn="ctr" rtl="1">
              <a:spcAft>
                <a:spcPts val="1500"/>
              </a:spcAft>
              <a:buClr>
                <a:srgbClr val="00C296"/>
              </a:buClr>
              <a:buSzPct val="120000"/>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گلے ملنا</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B4AECE4-9DB2-41E8-A37D-848FE6E40D4F}"/>
              </a:ext>
            </a:extLst>
          </p:cNvPr>
          <p:cNvSpPr txBox="1">
            <a:spLocks/>
          </p:cNvSpPr>
          <p:nvPr/>
        </p:nvSpPr>
        <p:spPr>
          <a:xfrm flipH="1">
            <a:off x="6418030" y="5967097"/>
            <a:ext cx="2201844" cy="634482"/>
          </a:xfrm>
          <a:prstGeom prst="rect">
            <a:avLst/>
          </a:prstGeom>
          <a:noFill/>
        </p:spPr>
        <p:txBody>
          <a:bodyPr wrap="square" rtlCol="0">
            <a:noAutofit/>
          </a:bodyPr>
          <a:lstStyle/>
          <a:p>
            <a:pPr algn="ctr" rtl="1">
              <a:spcAft>
                <a:spcPts val="1500"/>
              </a:spcAft>
              <a:buClr>
                <a:srgbClr val="00C296"/>
              </a:buClr>
              <a:buSzPct val="120000"/>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کھانس</a:t>
            </a:r>
            <a:r>
              <a:rPr lang="ur-PK" sz="2000" dirty="0">
                <a:solidFill>
                  <a:srgbClr val="002664"/>
                </a:solidFill>
                <a:latin typeface="Calibri" panose="020F0502020204030204" pitchFamily="34" charset="0"/>
                <a:ea typeface="Calibri" panose="020F0502020204030204" pitchFamily="34" charset="0"/>
                <a:cs typeface="Calibri" panose="020F0502020204030204" pitchFamily="34" charset="0"/>
              </a:rPr>
              <a:t>ی</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C9557F1-6BA9-2D5B-75F8-A3836DF67421}"/>
              </a:ext>
            </a:extLst>
          </p:cNvPr>
          <p:cNvSpPr txBox="1">
            <a:spLocks/>
          </p:cNvSpPr>
          <p:nvPr/>
        </p:nvSpPr>
        <p:spPr>
          <a:xfrm flipH="1">
            <a:off x="8974155" y="5967097"/>
            <a:ext cx="2201844" cy="634482"/>
          </a:xfrm>
          <a:prstGeom prst="rect">
            <a:avLst/>
          </a:prstGeom>
          <a:noFill/>
        </p:spPr>
        <p:txBody>
          <a:bodyPr wrap="square" rtlCol="0">
            <a:noAutofit/>
          </a:bodyPr>
          <a:lstStyle/>
          <a:p>
            <a:pPr algn="ctr" rtl="1">
              <a:spcAft>
                <a:spcPts val="1500"/>
              </a:spcAft>
              <a:buClr>
                <a:srgbClr val="00C296"/>
              </a:buClr>
              <a:buSzPct val="120000"/>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چھینک</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69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61BDF-7950-0F11-B435-05B28DCE7BE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592B245-5DC7-D77D-8E8B-2F9DF290E95A}"/>
              </a:ext>
            </a:extLst>
          </p:cNvPr>
          <p:cNvPicPr>
            <a:picLocks noChangeAspect="1"/>
          </p:cNvPicPr>
          <p:nvPr/>
        </p:nvPicPr>
        <p:blipFill>
          <a:blip r:embed="rId3"/>
          <a:stretch>
            <a:fillRect/>
          </a:stretch>
        </p:blipFill>
        <p:spPr>
          <a:xfrm flipH="1">
            <a:off x="7300922" y="0"/>
            <a:ext cx="4730750" cy="8039100"/>
          </a:xfrm>
          <a:prstGeom prst="rect">
            <a:avLst/>
          </a:prstGeom>
        </p:spPr>
      </p:pic>
      <p:pic>
        <p:nvPicPr>
          <p:cNvPr id="8" name="Picture 7">
            <a:extLst>
              <a:ext uri="{FF2B5EF4-FFF2-40B4-BE49-F238E27FC236}">
                <a16:creationId xmlns:a16="http://schemas.microsoft.com/office/drawing/2014/main" id="{B23B05F3-5457-6C99-56BB-360883564B09}"/>
              </a:ext>
            </a:extLst>
          </p:cNvPr>
          <p:cNvPicPr>
            <a:picLocks noChangeAspect="1"/>
          </p:cNvPicPr>
          <p:nvPr/>
        </p:nvPicPr>
        <p:blipFill>
          <a:blip r:embed="rId4"/>
          <a:stretch>
            <a:fillRect/>
          </a:stretch>
        </p:blipFill>
        <p:spPr>
          <a:xfrm flipH="1">
            <a:off x="223407" y="-699911"/>
            <a:ext cx="2857500" cy="9899650"/>
          </a:xfrm>
          <a:prstGeom prst="rect">
            <a:avLst/>
          </a:prstGeom>
        </p:spPr>
      </p:pic>
      <p:sp>
        <p:nvSpPr>
          <p:cNvPr id="3" name="Footer Placeholder 2">
            <a:extLst>
              <a:ext uri="{FF2B5EF4-FFF2-40B4-BE49-F238E27FC236}">
                <a16:creationId xmlns:a16="http://schemas.microsoft.com/office/drawing/2014/main" id="{E3066ABE-40D1-2D32-C83F-5BB6D7B47F13}"/>
              </a:ext>
            </a:extLst>
          </p:cNvPr>
          <p:cNvSpPr>
            <a:spLocks noGrp="1"/>
          </p:cNvSpPr>
          <p:nvPr>
            <p:ph type="ftr" sz="quarter" idx="11"/>
          </p:nvPr>
        </p:nvSpPr>
        <p:spPr>
          <a:xfrm flipH="1">
            <a:off x="7750551" y="6418980"/>
            <a:ext cx="4114800" cy="365125"/>
          </a:xfrm>
        </p:spPr>
        <p:txBody>
          <a:bodyPr/>
          <a:lstStyle/>
          <a:p>
            <a:pPr algn="r" rtl="1"/>
            <a:r>
              <a:rPr lang="en-US" sz="1100" dirty="0" err="1">
                <a:solidFill>
                  <a:srgbClr val="002664"/>
                </a:solidFill>
                <a:latin typeface="Public Sans Medium" pitchFamily="2" charset="77"/>
              </a:rPr>
              <a:t>mhahs.org.au</a:t>
            </a:r>
            <a:endParaRPr lang="en-US" sz="1100" dirty="0">
              <a:latin typeface="Public Sans Medium" pitchFamily="2" charset="77"/>
            </a:endParaRPr>
          </a:p>
        </p:txBody>
      </p:sp>
      <p:sp>
        <p:nvSpPr>
          <p:cNvPr id="4" name="Slide Number Placeholder 3">
            <a:extLst>
              <a:ext uri="{FF2B5EF4-FFF2-40B4-BE49-F238E27FC236}">
                <a16:creationId xmlns:a16="http://schemas.microsoft.com/office/drawing/2014/main" id="{E2E1AE2B-EE40-5DA4-545D-70B477DB9793}"/>
              </a:ext>
            </a:extLst>
          </p:cNvPr>
          <p:cNvSpPr>
            <a:spLocks noGrp="1"/>
          </p:cNvSpPr>
          <p:nvPr>
            <p:ph type="sldNum" sz="quarter" idx="12"/>
          </p:nvPr>
        </p:nvSpPr>
        <p:spPr>
          <a:xfrm flipH="1">
            <a:off x="252905" y="6418980"/>
            <a:ext cx="2743200" cy="365125"/>
          </a:xfrm>
        </p:spPr>
        <p:txBody>
          <a:bodyPr/>
          <a:lstStyle/>
          <a:p>
            <a:pPr algn="l" rtl="1"/>
            <a:fld id="{BAE164D0-F1D5-E746-8C23-B606447DAA2B}" type="slidenum">
              <a:rPr lang="en-US" smtClean="0">
                <a:solidFill>
                  <a:srgbClr val="002664"/>
                </a:solidFill>
              </a:rPr>
              <a:pPr algn="l" rtl="1"/>
              <a:t>9</a:t>
            </a:fld>
            <a:endParaRPr lang="en-US" dirty="0">
              <a:solidFill>
                <a:srgbClr val="002664"/>
              </a:solidFill>
            </a:endParaRPr>
          </a:p>
        </p:txBody>
      </p:sp>
      <p:sp>
        <p:nvSpPr>
          <p:cNvPr id="7" name="Title 5">
            <a:extLst>
              <a:ext uri="{FF2B5EF4-FFF2-40B4-BE49-F238E27FC236}">
                <a16:creationId xmlns:a16="http://schemas.microsoft.com/office/drawing/2014/main" id="{09DCA221-8A89-F10F-F4DF-995098A40233}"/>
              </a:ext>
            </a:extLst>
          </p:cNvPr>
          <p:cNvSpPr txBox="1">
            <a:spLocks/>
          </p:cNvSpPr>
          <p:nvPr/>
        </p:nvSpPr>
        <p:spPr>
          <a:xfrm flipH="1">
            <a:off x="7762108" y="994535"/>
            <a:ext cx="3955759" cy="21769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ts val="4200"/>
              </a:lnSpc>
            </a:pPr>
            <a:r>
              <a:rPr lang="ar-AE" sz="4000" b="1"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کی علامات کیا ہیں؟</a:t>
            </a:r>
            <a:endParaRPr lang="en-US" sz="2000" b="1"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65681A9D-9AE9-5CB8-2DCC-BB045FD7B8CE}"/>
              </a:ext>
            </a:extLst>
          </p:cNvPr>
          <p:cNvGrpSpPr>
            <a:grpSpLocks/>
          </p:cNvGrpSpPr>
          <p:nvPr/>
        </p:nvGrpSpPr>
        <p:grpSpPr>
          <a:xfrm flipH="1">
            <a:off x="3103852" y="3701375"/>
            <a:ext cx="4051300" cy="2025650"/>
            <a:chOff x="5358114" y="3754175"/>
            <a:chExt cx="4051300" cy="2025650"/>
          </a:xfrm>
        </p:grpSpPr>
        <p:pic>
          <p:nvPicPr>
            <p:cNvPr id="5" name="Picture 4">
              <a:extLst>
                <a:ext uri="{FF2B5EF4-FFF2-40B4-BE49-F238E27FC236}">
                  <a16:creationId xmlns:a16="http://schemas.microsoft.com/office/drawing/2014/main" id="{C09D0378-FD4A-E82A-F0B3-B113BA33AE15}"/>
                </a:ext>
              </a:extLst>
            </p:cNvPr>
            <p:cNvPicPr>
              <a:picLocks noChangeAspect="1"/>
            </p:cNvPicPr>
            <p:nvPr/>
          </p:nvPicPr>
          <p:blipFill>
            <a:blip r:embed="rId5"/>
            <a:stretch>
              <a:fillRect/>
            </a:stretch>
          </p:blipFill>
          <p:spPr>
            <a:xfrm>
              <a:off x="5358114" y="3754175"/>
              <a:ext cx="4051300" cy="2025650"/>
            </a:xfrm>
            <a:prstGeom prst="rect">
              <a:avLst/>
            </a:prstGeom>
          </p:spPr>
        </p:pic>
        <p:sp>
          <p:nvSpPr>
            <p:cNvPr id="14" name="TextBox 13">
              <a:extLst>
                <a:ext uri="{FF2B5EF4-FFF2-40B4-BE49-F238E27FC236}">
                  <a16:creationId xmlns:a16="http://schemas.microsoft.com/office/drawing/2014/main" id="{507C9671-0AB5-F7C7-6A1C-8113756D05AB}"/>
                </a:ext>
              </a:extLst>
            </p:cNvPr>
            <p:cNvSpPr txBox="1">
              <a:spLocks/>
            </p:cNvSpPr>
            <p:nvPr/>
          </p:nvSpPr>
          <p:spPr>
            <a:xfrm>
              <a:off x="5525400" y="4089881"/>
              <a:ext cx="3716728" cy="677119"/>
            </a:xfrm>
            <a:prstGeom prst="rect">
              <a:avLst/>
            </a:prstGeom>
            <a:noFill/>
          </p:spPr>
          <p:txBody>
            <a:bodyPr wrap="square" rtlCol="0">
              <a:noAutofit/>
            </a:bodyPr>
            <a:lstStyle/>
            <a:p>
              <a:pPr algn="ctr" rtl="1"/>
              <a:r>
                <a:rPr lang="ar-AE" sz="2000" b="1" dirty="0">
                  <a:solidFill>
                    <a:schemeClr val="bg1"/>
                  </a:solidFill>
                  <a:latin typeface="Calibri" panose="020F0502020204030204" pitchFamily="34" charset="0"/>
                  <a:ea typeface="Calibri" panose="020F0502020204030204" pitchFamily="34" charset="0"/>
                  <a:cs typeface="Calibri" panose="020F0502020204030204" pitchFamily="34" charset="0"/>
                </a:rPr>
                <a:t>ہیپاٹائٹس سی کا پتہ چلانے کا ایک ہی طریقہ ہے اور وہ ہے خون کا ٹیسٹ</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DD340034-21E2-1A98-5F76-C2357ADF3E07}"/>
              </a:ext>
            </a:extLst>
          </p:cNvPr>
          <p:cNvSpPr txBox="1">
            <a:spLocks/>
          </p:cNvSpPr>
          <p:nvPr/>
        </p:nvSpPr>
        <p:spPr>
          <a:xfrm flipH="1">
            <a:off x="312763" y="994535"/>
            <a:ext cx="6860332" cy="2434465"/>
          </a:xfrm>
          <a:prstGeom prst="rect">
            <a:avLst/>
          </a:prstGeom>
          <a:noFill/>
        </p:spPr>
        <p:txBody>
          <a:bodyPr wrap="square" rtlCol="0">
            <a:noAutofit/>
          </a:bodyPr>
          <a:lstStyle/>
          <a:p>
            <a:pPr marL="342900" indent="-342900" algn="r" rtl="1">
              <a:lnSpc>
                <a:spcPct val="125000"/>
              </a:lnSpc>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ہیپاٹائٹس سی رکھنے والے اکثر لوگوں میں بیماری کی کوئی علامت یا آثار ظاہر نہیں ہوتے۔</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ct val="125000"/>
              </a:lnSpc>
              <a:spcAft>
                <a:spcPts val="500"/>
              </a:spcAft>
              <a:buClr>
                <a:srgbClr val="00C296"/>
              </a:buClr>
              <a:buSzPct val="120000"/>
              <a:buFont typeface="Wingdings" pitchFamily="2" charset="2"/>
              <a:buChar char="ü"/>
            </a:pPr>
            <a:r>
              <a:rPr lang="ar-AE" sz="2000" dirty="0">
                <a:solidFill>
                  <a:srgbClr val="002664"/>
                </a:solidFill>
                <a:latin typeface="Calibri" panose="020F0502020204030204" pitchFamily="34" charset="0"/>
                <a:ea typeface="Calibri" panose="020F0502020204030204" pitchFamily="34" charset="0"/>
                <a:cs typeface="Calibri" panose="020F0502020204030204" pitchFamily="34" charset="0"/>
              </a:rPr>
              <a:t>دائمی ہیپاٹائٹس سی رکھنے والوں کے سلسلے میں ممکن ہے کہ جگر بہت خراب ہو جانے تک انہیں بیماری کا احساس نہ ہو۔ اس میں کئی سال لگ سکتے ہیں۔</a:t>
            </a:r>
            <a:endParaRPr lang="en-US" sz="2000" dirty="0">
              <a:solidFill>
                <a:srgbClr val="00266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5862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5FABCE039FD94AB088FC586ECBB7A5" ma:contentTypeVersion="15" ma:contentTypeDescription="Create a new document." ma:contentTypeScope="" ma:versionID="82b396a88bd882a696ef6219b2f9e43e">
  <xsd:schema xmlns:xsd="http://www.w3.org/2001/XMLSchema" xmlns:xs="http://www.w3.org/2001/XMLSchema" xmlns:p="http://schemas.microsoft.com/office/2006/metadata/properties" xmlns:ns2="6bf971bb-b6c5-471b-bc74-c5aba1a73da4" xmlns:ns3="def4e026-5643-48f8-83fb-50bd11837b84" targetNamespace="http://schemas.microsoft.com/office/2006/metadata/properties" ma:root="true" ma:fieldsID="62d13584a16800423a15fb96d5404267" ns2:_="" ns3:_="">
    <xsd:import namespace="6bf971bb-b6c5-471b-bc74-c5aba1a73da4"/>
    <xsd:import namespace="def4e026-5643-48f8-83fb-50bd11837b8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971bb-b6c5-471b-bc74-c5aba1a73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a4c9e2d-f8e3-4a57-bac9-17bee8f4579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f4e026-5643-48f8-83fb-50bd11837b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1794bb7-35cd-484e-b731-64c8d04a08fb}" ma:internalName="TaxCatchAll" ma:showField="CatchAllData" ma:web="def4e026-5643-48f8-83fb-50bd11837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ef4e026-5643-48f8-83fb-50bd11837b84" xsi:nil="true"/>
    <lcf76f155ced4ddcb4097134ff3c332f xmlns="6bf971bb-b6c5-471b-bc74-c5aba1a73d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941A17-E686-4F5A-ACA7-DE05855F078A}"/>
</file>

<file path=customXml/itemProps2.xml><?xml version="1.0" encoding="utf-8"?>
<ds:datastoreItem xmlns:ds="http://schemas.openxmlformats.org/officeDocument/2006/customXml" ds:itemID="{A0660CA7-0627-47C3-A242-2F9D9B8F2AFF}"/>
</file>

<file path=customXml/itemProps3.xml><?xml version="1.0" encoding="utf-8"?>
<ds:datastoreItem xmlns:ds="http://schemas.openxmlformats.org/officeDocument/2006/customXml" ds:itemID="{7A7CB022-E8DE-468E-A153-07853DAE01E3}"/>
</file>

<file path=docProps/app.xml><?xml version="1.0" encoding="utf-8"?>
<Properties xmlns="http://schemas.openxmlformats.org/officeDocument/2006/extended-properties" xmlns:vt="http://schemas.openxmlformats.org/officeDocument/2006/docPropsVTypes">
  <TotalTime>1485</TotalTime>
  <Words>1669</Words>
  <Application>Microsoft Office PowerPoint</Application>
  <PresentationFormat>Widescreen</PresentationFormat>
  <Paragraphs>189</Paragraphs>
  <Slides>21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Aharoni</vt:lpstr>
      <vt:lpstr>Aptos</vt:lpstr>
      <vt:lpstr>Aptos Display</vt:lpstr>
      <vt:lpstr>Arial</vt:lpstr>
      <vt:lpstr>Calibri</vt:lpstr>
      <vt:lpstr>Poppins</vt:lpstr>
      <vt:lpstr>Public Sans ExtraLight</vt:lpstr>
      <vt:lpstr>Public Sans Medium</vt:lpstr>
      <vt:lpstr>Wingdings</vt:lpstr>
      <vt:lpstr>Office Theme</vt:lpstr>
      <vt:lpstr>PowerPoint Presentation</vt:lpstr>
      <vt:lpstr>ہیپاٹائٹس سی ہونے سے کیا فرق پڑتا ہے؟</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میں خود کو ہیپاٹائٹس سی لگنے سے کیسے بچا سکتا/سکتی ہوں؟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Lively</dc:creator>
  <cp:lastModifiedBy>Denise Voros (Sydney LHD)</cp:lastModifiedBy>
  <cp:revision>71</cp:revision>
  <dcterms:created xsi:type="dcterms:W3CDTF">2025-06-03T07:12:24Z</dcterms:created>
  <dcterms:modified xsi:type="dcterms:W3CDTF">2025-09-29T00:27:48Z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6a44f01-6907-4156-9b79-a71e6c56ad93_Enabled">
    <vt:lpwstr>true</vt:lpwstr>
  </property>
  <property fmtid="{D5CDD505-2E9C-101B-9397-08002B2CF9AE}" pid="3" name="MSIP_Label_76a44f01-6907-4156-9b79-a71e6c56ad93_SetDate">
    <vt:lpwstr>2025-09-29T00:25:32Z</vt:lpwstr>
  </property>
  <property fmtid="{D5CDD505-2E9C-101B-9397-08002B2CF9AE}" pid="4" name="MSIP_Label_76a44f01-6907-4156-9b79-a71e6c56ad93_Method">
    <vt:lpwstr>Privileged</vt:lpwstr>
  </property>
  <property fmtid="{D5CDD505-2E9C-101B-9397-08002B2CF9AE}" pid="5" name="MSIP_Label_76a44f01-6907-4156-9b79-a71e6c56ad93_Name">
    <vt:lpwstr>OFFICIAL</vt:lpwstr>
  </property>
  <property fmtid="{D5CDD505-2E9C-101B-9397-08002B2CF9AE}" pid="6" name="MSIP_Label_76a44f01-6907-4156-9b79-a71e6c56ad93_SiteId">
    <vt:lpwstr>a687a7bf-02db-43df-bcbb-e7a8bda611a2</vt:lpwstr>
  </property>
  <property fmtid="{D5CDD505-2E9C-101B-9397-08002B2CF9AE}" pid="7" name="MSIP_Label_76a44f01-6907-4156-9b79-a71e6c56ad93_ActionId">
    <vt:lpwstr>9eacc140-811a-4147-a157-f61fa462e4fa</vt:lpwstr>
  </property>
  <property fmtid="{D5CDD505-2E9C-101B-9397-08002B2CF9AE}" pid="8" name="MSIP_Label_76a44f01-6907-4156-9b79-a71e6c56ad93_ContentBits">
    <vt:lpwstr>0</vt:lpwstr>
  </property>
  <property fmtid="{D5CDD505-2E9C-101B-9397-08002B2CF9AE}" pid="9" name="MSIP_Label_76a44f01-6907-4156-9b79-a71e6c56ad93_Tag">
    <vt:lpwstr>10, 0, 1, 1</vt:lpwstr>
  </property>
  <property fmtid="{D5CDD505-2E9C-101B-9397-08002B2CF9AE}" pid="10" name="ContentTypeId">
    <vt:lpwstr>0x010100FC5FABCE039FD94AB088FC586ECBB7A5</vt:lpwstr>
  </property>
</Properties>
</file>