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26"/>
  </p:normalViewPr>
  <p:slideViewPr>
    <p:cSldViewPr snapToGrid="0">
      <p:cViewPr varScale="1">
        <p:scale>
          <a:sx n="106" d="100"/>
          <a:sy n="106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5" y="2404997"/>
            <a:ext cx="879327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Menular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(IMS)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sifilis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/>
            </a:pPr>
            <a:r>
              <a:rPr lang="en-AU" b="1" i="0" dirty="0" err="1">
                <a:solidFill>
                  <a:srgbClr val="002664"/>
                </a:solidFill>
                <a:effectLst/>
                <a:latin typeface="Arial" panose="020B0604020202020204" pitchFamily="34" charset="0"/>
              </a:rPr>
              <a:t>klamidia</a:t>
            </a:r>
            <a:r>
              <a:rPr lang="en-AU" b="1" i="0" dirty="0">
                <a:solidFill>
                  <a:srgbClr val="002664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AU" b="1" i="0" dirty="0" err="1">
                <a:solidFill>
                  <a:srgbClr val="002664"/>
                </a:solidFill>
                <a:effectLst/>
                <a:latin typeface="Arial" panose="020B0604020202020204" pitchFamily="34" charset="0"/>
              </a:rPr>
              <a:t>gonore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4000">
                <a:latin typeface="Arial"/>
                <a:cs typeface="Arial"/>
              </a:defRPr>
            </a:pPr>
            <a:r>
              <a:rPr lang="fi-FI" sz="4000" b="1" dirty="0">
                <a:solidFill>
                  <a:srgbClr val="002664"/>
                </a:solidFill>
              </a:rPr>
              <a:t>Apa saja jenis tes untuk IMS?</a:t>
            </a:r>
            <a:endParaRPr lang="fi-FI" sz="4000" b="1" dirty="0">
              <a:solidFill>
                <a:srgbClr val="002664"/>
              </a:soli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satu-satunya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memeriksa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menderita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usapan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ulkus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sampel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usapan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vagina, anus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tenggorokan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AU" sz="4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r>
                <a:rPr lang="en-AU" sz="4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IMS?</a:t>
              </a:r>
              <a:endPara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saya bisa menjalani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91400" y="3146057"/>
            <a:ext cx="2838450" cy="2254250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Tes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IMS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cepat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,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mudah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, dan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bersifat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rahasia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105338" y="983911"/>
            <a:ext cx="6986240" cy="1972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di: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Sexual Health Clinic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Kesehatan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Planning Centres (Pusat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Berencana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438493"/>
            <a:ext cx="776543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IMS: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ditanyakan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Anda?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985523" y="1946635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khawatir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terakhir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kali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penis, vagina,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keduanya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di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tenggorokan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kelamin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Menurut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kami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memeriksa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salah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terakhir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kali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kontrasepsi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lain?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                   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diinginkan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AU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AU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IMS?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1114989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Sifilis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klamidia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gonore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antibiotik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3102015"/>
              <a:ext cx="1847997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Infeksi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ulang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mungkin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terjadi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Laksanakan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secara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rutin</a:t>
              </a:r>
              <a:r>
                <a:rPr lang="en-AU" sz="16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EF03D9-4384-1D73-707F-B0548161F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850692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saya dapat melindungi diri dari IMS?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terbaik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429000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vaginal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oral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22" y="3429000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nn-NO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 diwajibkan secara hukum untuk memberi tahu seseorang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Bertanggung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jawab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pencegahan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wajar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pidana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penularan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disengaja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324356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2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2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sangat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2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malu</a:t>
            </a:r>
            <a:r>
              <a:rPr lang="en-AU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yang telah kita pelajari hari ini?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Salah?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melihatnya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duduk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sepenuhnya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IMS.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vaginal.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199374" y="411541"/>
            <a:ext cx="411480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saya bisa mendapatkan bantuan?</a:t>
            </a: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AU" sz="2000" b="1" kern="100" dirty="0" err="1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Untuk</a:t>
            </a:r>
            <a:r>
              <a:rPr lang="en-AU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AU" sz="2000" b="1" kern="100" dirty="0" err="1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mencari</a:t>
            </a:r>
            <a:r>
              <a:rPr lang="en-AU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AU" sz="2000" b="1" kern="100" dirty="0" err="1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dokter</a:t>
            </a:r>
            <a:r>
              <a:rPr lang="en-AU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AU" sz="2000" b="1" kern="100" dirty="0" err="1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atau</a:t>
            </a:r>
            <a:r>
              <a:rPr lang="en-AU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AU" sz="2000" b="1" kern="100" dirty="0" err="1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dokter</a:t>
            </a:r>
            <a:r>
              <a:rPr lang="en-AU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AU" sz="2000" b="1" kern="100" dirty="0" err="1">
                <a:solidFill>
                  <a:srgbClr val="002664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umum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(Link </a:t>
            </a:r>
            <a:r>
              <a:rPr lang="en-PH" sz="2000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Informasi</a:t>
            </a: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Kesehatan </a:t>
            </a:r>
            <a:r>
              <a:rPr lang="en-PH" sz="2000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Seksual</a:t>
            </a: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www.shil.nsw.gov.au or 1800 451 624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services (HALC) </a:t>
            </a: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PH" sz="2000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2000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r>
              <a:rPr 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www.halc.org.au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(02) 9492 6540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Them Know </a:t>
            </a:r>
            <a:r>
              <a:rPr lang="en-PH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(Beri </a:t>
            </a:r>
            <a:r>
              <a:rPr lang="en-PH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PH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PH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PH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083809"/>
              <a:ext cx="1412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layanan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pemberitahuan</a:t>
              </a:r>
              <a:r>
                <a:rPr lang="en-A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gratis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494345" y="1961249"/>
            <a:ext cx="1477896" cy="1098550"/>
            <a:chOff x="10494345" y="1961249"/>
            <a:chExt cx="1477896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2071289"/>
              <a:ext cx="147789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AU" sz="1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memerlukan</a:t>
              </a:r>
              <a:r>
                <a:rPr lang="en-AU" sz="1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2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kartu</a:t>
              </a:r>
              <a:r>
                <a:rPr lang="en-AU" sz="1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Medicare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339524" y="388121"/>
            <a:ext cx="3849611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saya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menemukan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lanjut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IMS? </a:t>
            </a: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28083" y="862391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Multicultural HIV and Hepatitis Service (</a:t>
            </a:r>
            <a:r>
              <a:rPr lang="en-AU" b="1" kern="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Layanan</a:t>
            </a:r>
            <a:r>
              <a:rPr lang="en-AU" b="1" kern="0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HIV dan Hepatitis </a:t>
            </a:r>
            <a:r>
              <a:rPr lang="en-AU" b="1" kern="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Multikultural</a:t>
            </a:r>
            <a:r>
              <a:rPr lang="en-AU" b="1" kern="0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sz="16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Health Plus (</a:t>
            </a:r>
            <a:r>
              <a:rPr lang="en-AU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Kesehatan </a:t>
            </a:r>
            <a:r>
              <a:rPr lang="en-AU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Plus)</a:t>
            </a:r>
            <a:b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sz="16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Direct (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  <a:hlinkClick r:id="rId6"/>
              </a:rPr>
              <a:t>www.healthdirect.gov.au/sexually-transmitted-infections-sti</a:t>
            </a:r>
            <a:endParaRPr lang="en-US" sz="16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Student Health Hub (</a:t>
            </a:r>
            <a:r>
              <a:rPr lang="en-AU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Pusat Kesehatan </a:t>
            </a:r>
            <a:r>
              <a:rPr lang="en-AU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AU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Internasional</a:t>
            </a:r>
            <a:r>
              <a:rPr lang="en-AU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sz="16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lembar</a:t>
            </a:r>
            <a:r>
              <a:rPr lang="en-A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fakta</a:t>
            </a:r>
            <a:r>
              <a:rPr lang="en-A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terjemahan</a:t>
            </a:r>
            <a:r>
              <a:rPr lang="en-A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Nepal, Hindi, Thailand, dan Mandarin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safe (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Bermainlah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14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AU" sz="14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14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14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14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kaum</a:t>
            </a:r>
            <a:r>
              <a:rPr lang="en-AU" sz="14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muda</a:t>
            </a:r>
            <a:r>
              <a:rPr lang="en-AU" sz="14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14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seluruh</a:t>
            </a:r>
            <a:r>
              <a:rPr lang="en-AU" sz="14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NSW</a:t>
            </a: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Planning Australia (</a:t>
            </a:r>
            <a:r>
              <a:rPr lang="en-AU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AU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Berencana</a:t>
            </a:r>
            <a:r>
              <a:rPr lang="en-AU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Australia)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sz="16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mendapatkan bantuan dalam bahasa Anda?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8" y="3032568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berbicara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penyedia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and Interpreting Service (TIS) (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Hubungi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Penerjemahan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Bahasa) di 13 14 50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fi-FI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 ini gratis dan rahasia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resepsionis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gratis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199373" y="1503365"/>
            <a:ext cx="427032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 ini kita akan membahas...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ketahui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orang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dialami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mengobati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</a:t>
            </a:r>
            <a:endParaRPr lang="en-AU" sz="2000" strike="sngStrike" kern="100" dirty="0">
              <a:solidFill>
                <a:srgbClr val="002664"/>
              </a:solidFill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Mencegah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</a:t>
            </a:r>
            <a:endParaRPr lang="en-AU" sz="2000" strike="sngStrike" kern="100" dirty="0">
              <a:solidFill>
                <a:srgbClr val="002664"/>
              </a:solidFill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Membagikan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IMS Anda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                                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dukungan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>
                <a:latin typeface="Arial"/>
                <a:cs typeface="Arial"/>
              </a:defRPr>
            </a:pPr>
            <a:r>
              <a:rPr lang="en-AU" sz="4000" b="1" dirty="0" err="1">
                <a:solidFill>
                  <a:srgbClr val="002664"/>
                </a:solidFill>
              </a:rPr>
              <a:t>Pesan</a:t>
            </a:r>
            <a:r>
              <a:rPr lang="en-AU" sz="4000" b="1" dirty="0">
                <a:solidFill>
                  <a:srgbClr val="002664"/>
                </a:solidFill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</a:rPr>
              <a:t>perlu</a:t>
            </a:r>
            <a:r>
              <a:rPr lang="en-AU" sz="4000" b="1" dirty="0">
                <a:solidFill>
                  <a:srgbClr val="002664"/>
                </a:solidFill>
              </a:rPr>
              <a:t> </a:t>
            </a:r>
            <a:r>
              <a:rPr lang="en-AU" sz="4000" b="1" dirty="0" err="1">
                <a:solidFill>
                  <a:srgbClr val="002664"/>
                </a:solidFill>
              </a:rPr>
              <a:t>diingat</a:t>
            </a:r>
            <a:endParaRPr lang="en-AU" sz="4000" b="1" dirty="0">
              <a:solidFill>
                <a:srgbClr val="00266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378054" y="2290443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Kebanyakan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menunjukkan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terbaik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IMS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rahasia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kali gratis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Laksanakan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teratur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yang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disembuhkan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AU" sz="7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AU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7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1875538"/>
            <a:ext cx="6778929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Dibuat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Hepatitis Service 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dan Hepatitis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Multikultural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22B47-D795-38E5-2280-96DE3F198CF8}"/>
              </a:ext>
            </a:extLst>
          </p:cNvPr>
          <p:cNvSpPr txBox="1"/>
          <p:nvPr/>
        </p:nvSpPr>
        <p:spPr>
          <a:xfrm>
            <a:off x="434566" y="733331"/>
            <a:ext cx="414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solidFill>
                  <a:srgbClr val="002060"/>
                </a:solidFill>
              </a:rPr>
              <a:t>August 2025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-223265" y="1688197"/>
            <a:ext cx="4849383" cy="847725"/>
            <a:chOff x="-234840" y="1551007"/>
            <a:chExt cx="4849383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-234840" y="1612052"/>
              <a:ext cx="4849383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AU" sz="32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mengapa</a:t>
              </a:r>
              <a:r>
                <a:rPr lang="en-AU" sz="32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32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penting</a:t>
              </a:r>
              <a:r>
                <a:rPr lang="en-AU" sz="32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2" y="930740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dan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berarti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Menular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adalah infeksi yang disebabkan oleh bakteri, virus, atau parasit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yang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disebabkan</a:t>
            </a: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Australia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302231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disembuhkan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IMS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serius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Banyak orang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menderita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mengetahuinya</a:t>
            </a:r>
            <a:r>
              <a:rPr lang="en-AU" sz="16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yang </a:t>
            </a:r>
            <a:r>
              <a:rPr lang="en-AU" sz="16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meningkatkan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penularannya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716711" y="5457462"/>
            <a:ext cx="64084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teratur</a:t>
            </a:r>
            <a:r>
              <a:rPr lang="en-A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A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Anda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en-AU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yang </a:t>
            </a:r>
            <a:r>
              <a:rPr lang="en-AU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disebabkan</a:t>
            </a:r>
            <a:r>
              <a:rPr lang="en-AU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</a:p>
          <a:p>
            <a:pPr algn="ctr">
              <a:defRPr b="1"/>
            </a:pPr>
            <a:r>
              <a:rPr lang="en-AU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en-AU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yang </a:t>
            </a:r>
            <a:r>
              <a:rPr lang="en-AU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disebabkan</a:t>
            </a:r>
            <a:r>
              <a:rPr lang="en-AU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</a:p>
          <a:p>
            <a:pPr algn="ctr">
              <a:defRPr b="1"/>
            </a:pPr>
            <a:r>
              <a:rPr lang="en-AU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sv-SE" b="0" dirty="0">
                <a:latin typeface="Arial" panose="020B0604020202020204" pitchFamily="34" charset="0"/>
                <a:cs typeface="Arial" panose="020B0604020202020204" pitchFamily="34" charset="0"/>
              </a:rPr>
              <a:t>IMS yang disebabkan oleh </a:t>
            </a:r>
          </a:p>
          <a:p>
            <a:pPr algn="ctr">
              <a:defRPr b="1"/>
            </a:pPr>
            <a:r>
              <a:rPr lang="sv-SE" b="0" dirty="0">
                <a:latin typeface="Arial" panose="020B0604020202020204" pitchFamily="34" charset="0"/>
                <a:cs typeface="Arial" panose="020B0604020202020204" pitchFamily="34" charset="0"/>
              </a:rPr>
              <a:t>parasit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>
                <a:latin typeface="Arial"/>
                <a:cs typeface="Arial"/>
              </a:defRPr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yang paling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sifilis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klamidia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gonore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mpox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cacar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monyet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)*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immunodeficiency virus (HIV)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 genital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kutil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kelamin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  <a:defRPr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pPr>
            <a:r>
              <a:rPr lang="fi-FI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trikomoniasis (trik)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  <a:defRPr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pPr>
            <a:r>
              <a:rPr lang="fi-FI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kutu kemaluan (scabies)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 yang paling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Australia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klamidia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gonore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sifilis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4000">
                <a:latin typeface="Arial"/>
                <a:cs typeface="Arial"/>
              </a:defRPr>
            </a:pPr>
            <a:r>
              <a:rPr lang="en-AU" sz="4000" b="1" dirty="0" err="1">
                <a:solidFill>
                  <a:srgbClr val="002664"/>
                </a:solidFill>
              </a:rPr>
              <a:t>Bagaimana</a:t>
            </a:r>
            <a:r>
              <a:rPr lang="en-AU" sz="4000" b="1" dirty="0">
                <a:solidFill>
                  <a:srgbClr val="002664"/>
                </a:solidFill>
              </a:rPr>
              <a:t> Anda </a:t>
            </a:r>
            <a:r>
              <a:rPr lang="en-AU" sz="4000" b="1" dirty="0" err="1">
                <a:solidFill>
                  <a:srgbClr val="002664"/>
                </a:solidFill>
              </a:rPr>
              <a:t>tertular</a:t>
            </a:r>
            <a:r>
              <a:rPr lang="en-AU" sz="4000" b="1" dirty="0">
                <a:solidFill>
                  <a:srgbClr val="002664"/>
                </a:solidFill>
              </a:rPr>
              <a:t> IMS?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vaginal, oral,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vagina, ASI,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nn-NO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 kontak kulit ke kulit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fi-FI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Selama kehamilan, persalinan, dan menyusui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4000">
                <a:latin typeface="Arial"/>
                <a:cs typeface="Arial"/>
              </a:defRPr>
            </a:pPr>
            <a:r>
              <a:rPr lang="pt-BR" sz="4000" b="1" dirty="0">
                <a:solidFill>
                  <a:srgbClr val="002664"/>
                </a:solidFill>
              </a:rPr>
              <a:t>Anda tidak dapat tertular IMS dari...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dudukan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pancuran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renang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Berjabat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Ciuman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kering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141076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saja gejala umum sifilis?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uka di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mulut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penis, vagina, anus,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serviks</a:t>
            </a:r>
            <a:endParaRPr lang="en-US" sz="2000" dirty="0">
              <a:solidFill>
                <a:srgbClr val="0026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punggung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dada,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kaki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Kelenjar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bengkak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selangkangan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Demam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Rambut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rontok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kepala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Kelelahan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Jika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diobati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sifilis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menyebabkan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masalah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serius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klamidia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gonore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eluarnya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penis/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uretra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vagina</a:t>
            </a:r>
            <a:endParaRPr lang="en-US" sz="2000" dirty="0">
              <a:solidFill>
                <a:srgbClr val="0026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yeri di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panggul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erdarahan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vagina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yeri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buang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kecil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yeri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setelah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yeri pada testis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yeri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keluarnya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yeri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buang</a:t>
            </a:r>
            <a:r>
              <a:rPr lang="en-AU" sz="20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en-AU" sz="20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14170" y="5469037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satu-satunya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memeriksa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menderita</a:t>
            </a:r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IMS.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5737587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IMS? 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r>
              <a:rPr lang="en-AU" sz="2000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Pertimbangkan</a:t>
            </a:r>
            <a:r>
              <a:rPr lang="en-AU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pengaman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laki-laki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aktif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pengaman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laki-laki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lain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sv-SE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Sedang hamil atau berencana </a:t>
            </a: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 hamil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mengalami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terakhir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tau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pun </a:t>
            </a:r>
          </a:p>
          <a:p>
            <a:pPr algn="ctr">
              <a:spcAft>
                <a:spcPts val="500"/>
              </a:spcAft>
              <a:buSzPct val="80000"/>
            </a:pPr>
            <a:r>
              <a:rPr lang="en-AU" sz="14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14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tetapi</a:t>
            </a:r>
            <a:r>
              <a:rPr lang="en-AU" sz="14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sebagian</a:t>
            </a:r>
            <a:r>
              <a:rPr lang="en-AU" sz="14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AU" sz="14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IMS </a:t>
            </a:r>
            <a:r>
              <a:rPr lang="en-AU" sz="14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14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menunjukkan</a:t>
            </a:r>
            <a:r>
              <a:rPr lang="en-AU" sz="14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1400" dirty="0">
                <a:solidFill>
                  <a:srgbClr val="0026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219885" y="746813"/>
            <a:ext cx="2996697" cy="1788500"/>
            <a:chOff x="8504499" y="548524"/>
            <a:chExt cx="2547329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504499" y="823528"/>
              <a:ext cx="2547329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Menjalani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secara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rutin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baik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kesehatan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AFCB5A-2813-409D-BF66-3951DBE8E2C9}"/>
</file>

<file path=customXml/itemProps2.xml><?xml version="1.0" encoding="utf-8"?>
<ds:datastoreItem xmlns:ds="http://schemas.openxmlformats.org/officeDocument/2006/customXml" ds:itemID="{CF32F08F-7BBD-4992-BEF2-323CA60F7B95}"/>
</file>

<file path=customXml/itemProps3.xml><?xml version="1.0" encoding="utf-8"?>
<ds:datastoreItem xmlns:ds="http://schemas.openxmlformats.org/officeDocument/2006/customXml" ds:itemID="{5D07F534-F055-4CD0-BD27-E837E29723D8}"/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1357</Words>
  <Application>Microsoft Office PowerPoint</Application>
  <PresentationFormat>Widescreen</PresentationFormat>
  <Paragraphs>201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Apa itu IMS dan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 mana saya bisa menjalani</vt:lpstr>
      <vt:lpstr>PowerPoint Presentation</vt:lpstr>
      <vt:lpstr>Apa pengobatan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41</cp:revision>
  <dcterms:created xsi:type="dcterms:W3CDTF">2025-06-03T07:12:24Z</dcterms:created>
  <dcterms:modified xsi:type="dcterms:W3CDTF">2025-09-29T03:12:16Z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2025-09-29T03:11:48Z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c970d22a-07cc-4ed4-8464-74b7ffcaf66a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